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7556500" cy="10706100"/>
  <p:notesSz cx="7556500" cy="10706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1662" y="-10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0" y="0"/>
            <a:ext cx="7556499" cy="10687592"/>
          </a:xfrm>
          <a:custGeom>
            <a:avLst/>
            <a:gdLst/>
            <a:ahLst/>
            <a:cxnLst/>
            <a:rect l="l" t="t" r="r" b="b"/>
            <a:pathLst>
              <a:path w="7556499" h="10687592">
                <a:moveTo>
                  <a:pt x="7555992" y="0"/>
                </a:moveTo>
                <a:lnTo>
                  <a:pt x="0" y="0"/>
                </a:lnTo>
                <a:lnTo>
                  <a:pt x="0" y="10687592"/>
                </a:lnTo>
                <a:lnTo>
                  <a:pt x="7555992" y="10687592"/>
                </a:lnTo>
                <a:lnTo>
                  <a:pt x="755599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3503527" y="-114203"/>
            <a:ext cx="14561011" cy="10916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4240451" y="2527066"/>
            <a:ext cx="16036147" cy="10687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3298226" y="-243981"/>
            <a:ext cx="12438721" cy="6433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2608212" y="5341561"/>
            <a:ext cx="10604186" cy="10672992"/>
          </a:xfrm>
          <a:custGeom>
            <a:avLst/>
            <a:gdLst/>
            <a:ahLst/>
            <a:cxnLst/>
            <a:rect l="l" t="t" r="r" b="b"/>
            <a:pathLst>
              <a:path w="10604186" h="10672992">
                <a:moveTo>
                  <a:pt x="5447754" y="0"/>
                </a:moveTo>
                <a:lnTo>
                  <a:pt x="2608212" y="2457206"/>
                </a:lnTo>
                <a:lnTo>
                  <a:pt x="2608212" y="5346030"/>
                </a:lnTo>
                <a:lnTo>
                  <a:pt x="10073958" y="5346030"/>
                </a:lnTo>
                <a:lnTo>
                  <a:pt x="54477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42831" y="4993690"/>
            <a:ext cx="5449948" cy="7652154"/>
          </a:xfrm>
          <a:custGeom>
            <a:avLst/>
            <a:gdLst/>
            <a:ahLst/>
            <a:cxnLst/>
            <a:rect l="l" t="t" r="r" b="b"/>
            <a:pathLst>
              <a:path w="5449948" h="7652154">
                <a:moveTo>
                  <a:pt x="0" y="0"/>
                </a:moveTo>
                <a:lnTo>
                  <a:pt x="2478358" y="5693902"/>
                </a:lnTo>
                <a:lnTo>
                  <a:pt x="4909746" y="5693902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89170" y="3065114"/>
            <a:ext cx="321598" cy="291430"/>
          </a:xfrm>
          <a:custGeom>
            <a:avLst/>
            <a:gdLst/>
            <a:ahLst/>
            <a:cxnLst/>
            <a:rect l="l" t="t" r="r" b="b"/>
            <a:pathLst>
              <a:path w="321598" h="291430">
                <a:moveTo>
                  <a:pt x="321598" y="291430"/>
                </a:moveTo>
                <a:lnTo>
                  <a:pt x="227715" y="0"/>
                </a:lnTo>
                <a:lnTo>
                  <a:pt x="0" y="204673"/>
                </a:lnTo>
                <a:lnTo>
                  <a:pt x="321598" y="291430"/>
                </a:lnTo>
                <a:close/>
              </a:path>
            </a:pathLst>
          </a:custGeom>
          <a:solidFill>
            <a:srgbClr val="C667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3195700" y="-857665"/>
            <a:ext cx="9024598" cy="8696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2450" y="-1819936"/>
            <a:ext cx="9072715" cy="9434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42720" y="8814753"/>
            <a:ext cx="315473" cy="308986"/>
          </a:xfrm>
          <a:custGeom>
            <a:avLst/>
            <a:gdLst/>
            <a:ahLst/>
            <a:cxnLst/>
            <a:rect l="l" t="t" r="r" b="b"/>
            <a:pathLst>
              <a:path w="315473" h="308986">
                <a:moveTo>
                  <a:pt x="315473" y="0"/>
                </a:moveTo>
                <a:lnTo>
                  <a:pt x="0" y="30326"/>
                </a:lnTo>
                <a:lnTo>
                  <a:pt x="244970" y="308986"/>
                </a:lnTo>
                <a:lnTo>
                  <a:pt x="315473" y="0"/>
                </a:lnTo>
                <a:close/>
              </a:path>
            </a:pathLst>
          </a:custGeom>
          <a:solidFill>
            <a:srgbClr val="C667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5469" y="-2922853"/>
            <a:ext cx="5577532" cy="6280018"/>
          </a:xfrm>
          <a:custGeom>
            <a:avLst/>
            <a:gdLst/>
            <a:ahLst/>
            <a:cxnLst/>
            <a:rect l="l" t="t" r="r" b="b"/>
            <a:pathLst>
              <a:path w="5577532" h="6280018">
                <a:moveTo>
                  <a:pt x="5026036" y="6279366"/>
                </a:moveTo>
                <a:lnTo>
                  <a:pt x="5065553" y="6265366"/>
                </a:lnTo>
                <a:lnTo>
                  <a:pt x="5544400" y="5852456"/>
                </a:lnTo>
                <a:lnTo>
                  <a:pt x="5572762" y="5809980"/>
                </a:lnTo>
                <a:lnTo>
                  <a:pt x="5577532" y="5782854"/>
                </a:lnTo>
                <a:lnTo>
                  <a:pt x="5576953" y="5769078"/>
                </a:lnTo>
                <a:lnTo>
                  <a:pt x="5563153" y="5729666"/>
                </a:lnTo>
                <a:lnTo>
                  <a:pt x="4870464" y="4927498"/>
                </a:lnTo>
                <a:lnTo>
                  <a:pt x="3135738" y="2922853"/>
                </a:lnTo>
                <a:lnTo>
                  <a:pt x="2065960" y="2922853"/>
                </a:lnTo>
                <a:lnTo>
                  <a:pt x="4942769" y="6247285"/>
                </a:lnTo>
                <a:lnTo>
                  <a:pt x="4985124" y="6275396"/>
                </a:lnTo>
                <a:lnTo>
                  <a:pt x="5012245" y="6280018"/>
                </a:lnTo>
                <a:lnTo>
                  <a:pt x="5026036" y="6279366"/>
                </a:lnTo>
                <a:close/>
              </a:path>
            </a:pathLst>
          </a:custGeom>
          <a:solidFill>
            <a:srgbClr val="8B52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39973" y="8807318"/>
            <a:ext cx="4639221" cy="4157665"/>
          </a:xfrm>
          <a:custGeom>
            <a:avLst/>
            <a:gdLst/>
            <a:ahLst/>
            <a:cxnLst/>
            <a:rect l="l" t="t" r="r" b="b"/>
            <a:pathLst>
              <a:path w="4639221" h="4157665">
                <a:moveTo>
                  <a:pt x="4606496" y="634757"/>
                </a:moveTo>
                <a:lnTo>
                  <a:pt x="4634600" y="592414"/>
                </a:lnTo>
                <a:lnTo>
                  <a:pt x="4639221" y="565292"/>
                </a:lnTo>
                <a:lnTo>
                  <a:pt x="4638569" y="551502"/>
                </a:lnTo>
                <a:lnTo>
                  <a:pt x="4624567" y="511983"/>
                </a:lnTo>
                <a:lnTo>
                  <a:pt x="4211656" y="33135"/>
                </a:lnTo>
                <a:lnTo>
                  <a:pt x="4169190" y="4774"/>
                </a:lnTo>
                <a:lnTo>
                  <a:pt x="4142064" y="0"/>
                </a:lnTo>
                <a:lnTo>
                  <a:pt x="4128288" y="576"/>
                </a:lnTo>
                <a:lnTo>
                  <a:pt x="4088878" y="14372"/>
                </a:lnTo>
                <a:lnTo>
                  <a:pt x="3806154" y="257558"/>
                </a:lnTo>
                <a:lnTo>
                  <a:pt x="1930948" y="1880273"/>
                </a:lnTo>
                <a:lnTo>
                  <a:pt x="3167181" y="1880273"/>
                </a:lnTo>
                <a:lnTo>
                  <a:pt x="4606496" y="634757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01947" y="-2243060"/>
            <a:ext cx="12949672" cy="13817878"/>
          </a:xfrm>
          <a:custGeom>
            <a:avLst/>
            <a:gdLst/>
            <a:ahLst/>
            <a:cxnLst/>
            <a:rect l="l" t="t" r="r" b="b"/>
            <a:pathLst>
              <a:path w="12949672" h="13817878">
                <a:moveTo>
                  <a:pt x="1654044" y="2243060"/>
                </a:moveTo>
                <a:lnTo>
                  <a:pt x="1358842" y="2243060"/>
                </a:lnTo>
                <a:lnTo>
                  <a:pt x="0" y="3418938"/>
                </a:lnTo>
                <a:lnTo>
                  <a:pt x="1654044" y="5330348"/>
                </a:lnTo>
                <a:lnTo>
                  <a:pt x="1654044" y="2243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94099" y="1155559"/>
            <a:ext cx="4195233" cy="3513105"/>
          </a:xfrm>
          <a:custGeom>
            <a:avLst/>
            <a:gdLst/>
            <a:ahLst/>
            <a:cxnLst/>
            <a:rect l="l" t="t" r="r" b="b"/>
            <a:pathLst>
              <a:path w="4195233" h="3513105">
                <a:moveTo>
                  <a:pt x="1661892" y="785512"/>
                </a:moveTo>
                <a:lnTo>
                  <a:pt x="0" y="0"/>
                </a:lnTo>
                <a:lnTo>
                  <a:pt x="1661892" y="1925904"/>
                </a:lnTo>
                <a:lnTo>
                  <a:pt x="1661892" y="78551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0986" y="2503274"/>
            <a:ext cx="5063162" cy="0"/>
          </a:xfrm>
          <a:custGeom>
            <a:avLst/>
            <a:gdLst/>
            <a:ahLst/>
            <a:cxnLst/>
            <a:rect l="l" t="t" r="r" b="b"/>
            <a:pathLst>
              <a:path w="5063162">
                <a:moveTo>
                  <a:pt x="0" y="0"/>
                </a:moveTo>
                <a:lnTo>
                  <a:pt x="5063162" y="0"/>
                </a:lnTo>
              </a:path>
            </a:pathLst>
          </a:custGeom>
          <a:ln w="47585">
            <a:solidFill>
              <a:srgbClr val="B920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6425" y="215926"/>
            <a:ext cx="5266000" cy="23810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28875" y="8999858"/>
            <a:ext cx="3746668" cy="3746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5159" y="1402619"/>
            <a:ext cx="3332130" cy="324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spc="0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Data</a:t>
            </a:r>
            <a:r>
              <a:rPr sz="3600" b="1" spc="-149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 </a:t>
            </a:r>
            <a:r>
              <a:rPr sz="3600" b="1" spc="0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Visualization</a:t>
            </a:r>
            <a:r>
              <a:rPr sz="3600" b="1" spc="94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 </a:t>
            </a:r>
            <a:r>
              <a:rPr sz="3600" b="1" spc="0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of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7291" y="1422915"/>
            <a:ext cx="733096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Bird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2881" y="1402943"/>
            <a:ext cx="1173011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Strikes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010" y="1832218"/>
            <a:ext cx="1189833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between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8843" y="1851514"/>
            <a:ext cx="909314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2000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6988" y="1840913"/>
            <a:ext cx="197628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spc="0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–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7665" y="1840913"/>
            <a:ext cx="729372" cy="334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sz="3600" b="1" baseline="-1207" dirty="0">
                <a:solidFill>
                  <a:srgbClr val="B92025"/>
                </a:solidFill>
                <a:latin typeface="Times New Roman"/>
                <a:cs typeface="Times New Roman"/>
              </a:rPr>
              <a:t>2011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286" y="8627920"/>
            <a:ext cx="2091043" cy="4850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b="1" spc="0" dirty="0">
                <a:solidFill>
                  <a:srgbClr val="406A82"/>
                </a:solidFill>
                <a:latin typeface="Times New Roman"/>
                <a:cs typeface="Times New Roman"/>
              </a:rPr>
              <a:t>DETAILED</a:t>
            </a:r>
            <a:r>
              <a:rPr sz="1500" b="1" spc="328" dirty="0">
                <a:solidFill>
                  <a:srgbClr val="406A82"/>
                </a:solidFill>
                <a:latin typeface="Times New Roman"/>
                <a:cs typeface="Times New Roman"/>
              </a:rPr>
              <a:t> </a:t>
            </a:r>
            <a:r>
              <a:rPr sz="1500" b="1" spc="0" dirty="0">
                <a:solidFill>
                  <a:srgbClr val="406A82"/>
                </a:solidFill>
                <a:latin typeface="Times New Roman"/>
                <a:cs typeface="Times New Roman"/>
              </a:rPr>
              <a:t>PROJECT</a:t>
            </a:r>
            <a:endParaRPr sz="1500">
              <a:latin typeface="Times New Roman"/>
              <a:cs typeface="Times New Roman"/>
            </a:endParaRPr>
          </a:p>
          <a:p>
            <a:pPr marL="12700" marR="28875">
              <a:lnSpc>
                <a:spcPct val="95825"/>
              </a:lnSpc>
              <a:spcBef>
                <a:spcPts val="293"/>
              </a:spcBef>
            </a:pPr>
            <a:r>
              <a:rPr sz="1500" b="1" dirty="0">
                <a:solidFill>
                  <a:srgbClr val="406A82"/>
                </a:solidFill>
                <a:latin typeface="Times New Roman"/>
                <a:cs typeface="Times New Roman"/>
              </a:rPr>
              <a:t>REPORT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3077" y="9769871"/>
            <a:ext cx="3376754" cy="406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679">
              <a:lnSpc>
                <a:spcPts val="1215"/>
              </a:lnSpc>
              <a:spcBef>
                <a:spcPts val="60"/>
              </a:spcBef>
            </a:pPr>
            <a:r>
              <a:rPr sz="1100" b="1" spc="0" dirty="0">
                <a:solidFill>
                  <a:srgbClr val="406A82"/>
                </a:solidFill>
                <a:latin typeface="Times New Roman"/>
                <a:cs typeface="Times New Roman"/>
              </a:rPr>
              <a:t>PREPARED</a:t>
            </a:r>
            <a:r>
              <a:rPr sz="1100" b="1" spc="78" dirty="0">
                <a:solidFill>
                  <a:srgbClr val="406A82"/>
                </a:solidFill>
                <a:latin typeface="Times New Roman"/>
                <a:cs typeface="Times New Roman"/>
              </a:rPr>
              <a:t> </a:t>
            </a:r>
            <a:r>
              <a:rPr sz="1100" b="1" spc="0" dirty="0">
                <a:solidFill>
                  <a:srgbClr val="406A82"/>
                </a:solidFill>
                <a:latin typeface="Times New Roman"/>
                <a:cs typeface="Times New Roman"/>
              </a:rPr>
              <a:t>BY</a:t>
            </a:r>
            <a:endParaRPr sz="1100" dirty="0">
              <a:latin typeface="Times New Roman"/>
              <a:cs typeface="Times New Roman"/>
            </a:endParaRPr>
          </a:p>
          <a:p>
            <a:pPr marL="101437">
              <a:lnSpc>
                <a:spcPct val="95825"/>
              </a:lnSpc>
              <a:spcBef>
                <a:spcPts val="179"/>
              </a:spcBef>
            </a:pPr>
            <a:r>
              <a:rPr lang="en-IN" sz="1500" dirty="0">
                <a:solidFill>
                  <a:srgbClr val="406A82"/>
                </a:solidFill>
                <a:latin typeface="Times New Roman"/>
                <a:cs typeface="Times New Roman"/>
              </a:rPr>
              <a:t>SOURAV</a:t>
            </a:r>
            <a:r>
              <a:rPr sz="1500" spc="354" dirty="0">
                <a:solidFill>
                  <a:srgbClr val="406A82"/>
                </a:solidFill>
                <a:latin typeface="Times New Roman"/>
                <a:cs typeface="Times New Roman"/>
              </a:rPr>
              <a:t> </a:t>
            </a:r>
            <a:r>
              <a:rPr sz="1500" spc="0" dirty="0">
                <a:solidFill>
                  <a:srgbClr val="406A82"/>
                </a:solidFill>
                <a:latin typeface="Times New Roman"/>
                <a:cs typeface="Times New Roman"/>
              </a:rPr>
              <a:t>KUMAR</a:t>
            </a:r>
            <a:r>
              <a:rPr lang="en-IN" sz="1500" spc="0" dirty="0">
                <a:solidFill>
                  <a:srgbClr val="406A82"/>
                </a:solidFill>
                <a:latin typeface="Times New Roman"/>
                <a:cs typeface="Times New Roman"/>
              </a:rPr>
              <a:t> PANIGRAHI</a:t>
            </a:r>
            <a:endParaRPr sz="1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893183" y="1645775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82577" y="1645775"/>
            <a:ext cx="1370381" cy="523435"/>
          </a:xfrm>
          <a:custGeom>
            <a:avLst/>
            <a:gdLst/>
            <a:ahLst/>
            <a:cxnLst/>
            <a:rect l="l" t="t" r="r" b="b"/>
            <a:pathLst>
              <a:path w="1370381" h="523435">
                <a:moveTo>
                  <a:pt x="0" y="0"/>
                </a:moveTo>
                <a:lnTo>
                  <a:pt x="1370381" y="0"/>
                </a:lnTo>
                <a:lnTo>
                  <a:pt x="1370381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C667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62132" y="1882513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95170" y="23792"/>
                </a:moveTo>
                <a:lnTo>
                  <a:pt x="47585" y="0"/>
                </a:lnTo>
                <a:lnTo>
                  <a:pt x="47585" y="23792"/>
                </a:lnTo>
                <a:lnTo>
                  <a:pt x="47585" y="47585"/>
                </a:lnTo>
                <a:lnTo>
                  <a:pt x="95170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37253" y="1645775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9CB5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29356" y="1882513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95170" y="23792"/>
                </a:moveTo>
                <a:lnTo>
                  <a:pt x="47585" y="0"/>
                </a:lnTo>
                <a:lnTo>
                  <a:pt x="47585" y="23792"/>
                </a:lnTo>
                <a:lnTo>
                  <a:pt x="47585" y="47585"/>
                </a:lnTo>
                <a:lnTo>
                  <a:pt x="95170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26327" y="1645775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11977" y="1882513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95170" y="23792"/>
                </a:moveTo>
                <a:lnTo>
                  <a:pt x="47585" y="0"/>
                </a:lnTo>
                <a:lnTo>
                  <a:pt x="47585" y="23792"/>
                </a:lnTo>
                <a:lnTo>
                  <a:pt x="47585" y="47585"/>
                </a:lnTo>
                <a:lnTo>
                  <a:pt x="95170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28209" y="2593474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28209" y="3473169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28209" y="4355764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47839" y="5304978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66C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37253" y="5304978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6327" y="5304978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59149" y="5541568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47585" y="23792"/>
                </a:moveTo>
                <a:lnTo>
                  <a:pt x="47585" y="0"/>
                </a:lnTo>
                <a:lnTo>
                  <a:pt x="0" y="23792"/>
                </a:lnTo>
                <a:lnTo>
                  <a:pt x="47585" y="47585"/>
                </a:lnTo>
                <a:lnTo>
                  <a:pt x="47585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76528" y="5541568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47585" y="23792"/>
                </a:moveTo>
                <a:lnTo>
                  <a:pt x="47585" y="0"/>
                </a:lnTo>
                <a:lnTo>
                  <a:pt x="0" y="23792"/>
                </a:lnTo>
                <a:lnTo>
                  <a:pt x="47585" y="47585"/>
                </a:lnTo>
                <a:lnTo>
                  <a:pt x="47585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8424" y="5304978"/>
            <a:ext cx="1408409" cy="523435"/>
          </a:xfrm>
          <a:custGeom>
            <a:avLst/>
            <a:gdLst/>
            <a:ahLst/>
            <a:cxnLst/>
            <a:rect l="l" t="t" r="r" b="b"/>
            <a:pathLst>
              <a:path w="1408409" h="523435">
                <a:moveTo>
                  <a:pt x="0" y="0"/>
                </a:moveTo>
                <a:lnTo>
                  <a:pt x="1408409" y="0"/>
                </a:lnTo>
                <a:lnTo>
                  <a:pt x="1408409" y="523435"/>
                </a:lnTo>
                <a:lnTo>
                  <a:pt x="0" y="523435"/>
                </a:lnTo>
                <a:lnTo>
                  <a:pt x="0" y="0"/>
                </a:lnTo>
                <a:close/>
              </a:path>
            </a:pathLst>
          </a:custGeom>
          <a:solidFill>
            <a:srgbClr val="FF16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7307" y="5541568"/>
            <a:ext cx="95170" cy="47585"/>
          </a:xfrm>
          <a:custGeom>
            <a:avLst/>
            <a:gdLst/>
            <a:ahLst/>
            <a:cxnLst/>
            <a:rect l="l" t="t" r="r" b="b"/>
            <a:pathLst>
              <a:path w="95170" h="47585">
                <a:moveTo>
                  <a:pt x="47585" y="23792"/>
                </a:moveTo>
                <a:lnTo>
                  <a:pt x="47585" y="0"/>
                </a:lnTo>
                <a:lnTo>
                  <a:pt x="0" y="23792"/>
                </a:lnTo>
                <a:lnTo>
                  <a:pt x="47585" y="47585"/>
                </a:lnTo>
                <a:lnTo>
                  <a:pt x="47585" y="23792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3826" y="2930282"/>
            <a:ext cx="2008064" cy="1608373"/>
          </a:xfrm>
          <a:custGeom>
            <a:avLst/>
            <a:gdLst/>
            <a:ahLst/>
            <a:cxnLst/>
            <a:rect l="l" t="t" r="r" b="b"/>
            <a:pathLst>
              <a:path w="2008064" h="1608373">
                <a:moveTo>
                  <a:pt x="2008064" y="0"/>
                </a:moveTo>
                <a:lnTo>
                  <a:pt x="0" y="0"/>
                </a:lnTo>
                <a:lnTo>
                  <a:pt x="0" y="1608373"/>
                </a:lnTo>
                <a:lnTo>
                  <a:pt x="2008064" y="1608373"/>
                </a:lnTo>
                <a:lnTo>
                  <a:pt x="2008064" y="0"/>
                </a:lnTo>
                <a:close/>
              </a:path>
            </a:pathLst>
          </a:custGeom>
          <a:solidFill>
            <a:srgbClr val="8B52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4489" y="3606439"/>
            <a:ext cx="33838" cy="33838"/>
          </a:xfrm>
          <a:custGeom>
            <a:avLst/>
            <a:gdLst/>
            <a:ahLst/>
            <a:cxnLst/>
            <a:rect l="l" t="t" r="r" b="b"/>
            <a:pathLst>
              <a:path w="33838" h="33838">
                <a:moveTo>
                  <a:pt x="33838" y="16919"/>
                </a:moveTo>
                <a:lnTo>
                  <a:pt x="33838" y="19162"/>
                </a:lnTo>
                <a:lnTo>
                  <a:pt x="33409" y="21321"/>
                </a:lnTo>
                <a:lnTo>
                  <a:pt x="32550" y="23393"/>
                </a:lnTo>
                <a:lnTo>
                  <a:pt x="31691" y="25466"/>
                </a:lnTo>
                <a:lnTo>
                  <a:pt x="30469" y="27296"/>
                </a:lnTo>
                <a:lnTo>
                  <a:pt x="27296" y="30469"/>
                </a:lnTo>
                <a:lnTo>
                  <a:pt x="25466" y="31691"/>
                </a:lnTo>
                <a:lnTo>
                  <a:pt x="23393" y="32550"/>
                </a:lnTo>
                <a:lnTo>
                  <a:pt x="21321" y="33409"/>
                </a:lnTo>
                <a:lnTo>
                  <a:pt x="19162" y="33838"/>
                </a:lnTo>
                <a:lnTo>
                  <a:pt x="14675" y="33838"/>
                </a:lnTo>
                <a:lnTo>
                  <a:pt x="12517" y="33409"/>
                </a:lnTo>
                <a:lnTo>
                  <a:pt x="10444" y="32550"/>
                </a:lnTo>
                <a:lnTo>
                  <a:pt x="8371" y="31691"/>
                </a:lnTo>
                <a:lnTo>
                  <a:pt x="6541" y="30469"/>
                </a:lnTo>
                <a:lnTo>
                  <a:pt x="3369" y="27296"/>
                </a:lnTo>
                <a:lnTo>
                  <a:pt x="2146" y="25466"/>
                </a:lnTo>
                <a:lnTo>
                  <a:pt x="1287" y="23393"/>
                </a:lnTo>
                <a:lnTo>
                  <a:pt x="429" y="21321"/>
                </a:lnTo>
                <a:lnTo>
                  <a:pt x="0" y="19162"/>
                </a:lnTo>
                <a:lnTo>
                  <a:pt x="0" y="14675"/>
                </a:lnTo>
                <a:lnTo>
                  <a:pt x="429" y="12517"/>
                </a:lnTo>
                <a:lnTo>
                  <a:pt x="1287" y="10444"/>
                </a:lnTo>
                <a:lnTo>
                  <a:pt x="2146" y="8371"/>
                </a:lnTo>
                <a:lnTo>
                  <a:pt x="3369" y="6541"/>
                </a:lnTo>
                <a:lnTo>
                  <a:pt x="6541" y="3369"/>
                </a:lnTo>
                <a:lnTo>
                  <a:pt x="8371" y="2146"/>
                </a:lnTo>
                <a:lnTo>
                  <a:pt x="10444" y="1287"/>
                </a:lnTo>
                <a:lnTo>
                  <a:pt x="12517" y="429"/>
                </a:lnTo>
                <a:lnTo>
                  <a:pt x="14675" y="0"/>
                </a:lnTo>
                <a:lnTo>
                  <a:pt x="19162" y="0"/>
                </a:lnTo>
                <a:lnTo>
                  <a:pt x="21321" y="429"/>
                </a:lnTo>
                <a:lnTo>
                  <a:pt x="23393" y="1287"/>
                </a:lnTo>
                <a:lnTo>
                  <a:pt x="25466" y="2146"/>
                </a:lnTo>
                <a:lnTo>
                  <a:pt x="27296" y="3369"/>
                </a:lnTo>
                <a:lnTo>
                  <a:pt x="30469" y="6541"/>
                </a:lnTo>
                <a:lnTo>
                  <a:pt x="31691" y="8371"/>
                </a:lnTo>
                <a:lnTo>
                  <a:pt x="32550" y="10444"/>
                </a:lnTo>
                <a:lnTo>
                  <a:pt x="33409" y="12517"/>
                </a:lnTo>
                <a:lnTo>
                  <a:pt x="33838" y="14675"/>
                </a:lnTo>
                <a:lnTo>
                  <a:pt x="33838" y="16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4489" y="3741793"/>
            <a:ext cx="33838" cy="33838"/>
          </a:xfrm>
          <a:custGeom>
            <a:avLst/>
            <a:gdLst/>
            <a:ahLst/>
            <a:cxnLst/>
            <a:rect l="l" t="t" r="r" b="b"/>
            <a:pathLst>
              <a:path w="33838" h="33838">
                <a:moveTo>
                  <a:pt x="33838" y="16919"/>
                </a:moveTo>
                <a:lnTo>
                  <a:pt x="33838" y="19162"/>
                </a:lnTo>
                <a:lnTo>
                  <a:pt x="33409" y="21320"/>
                </a:lnTo>
                <a:lnTo>
                  <a:pt x="32550" y="23393"/>
                </a:lnTo>
                <a:lnTo>
                  <a:pt x="31691" y="25466"/>
                </a:lnTo>
                <a:lnTo>
                  <a:pt x="30469" y="27296"/>
                </a:lnTo>
                <a:lnTo>
                  <a:pt x="27296" y="30469"/>
                </a:lnTo>
                <a:lnTo>
                  <a:pt x="25466" y="31691"/>
                </a:lnTo>
                <a:lnTo>
                  <a:pt x="23393" y="32550"/>
                </a:lnTo>
                <a:lnTo>
                  <a:pt x="21321" y="33408"/>
                </a:lnTo>
                <a:lnTo>
                  <a:pt x="19162" y="33838"/>
                </a:lnTo>
                <a:lnTo>
                  <a:pt x="14675" y="33838"/>
                </a:lnTo>
                <a:lnTo>
                  <a:pt x="12517" y="33408"/>
                </a:lnTo>
                <a:lnTo>
                  <a:pt x="10444" y="32550"/>
                </a:lnTo>
                <a:lnTo>
                  <a:pt x="8371" y="31691"/>
                </a:lnTo>
                <a:lnTo>
                  <a:pt x="6541" y="30469"/>
                </a:lnTo>
                <a:lnTo>
                  <a:pt x="3369" y="27296"/>
                </a:lnTo>
                <a:lnTo>
                  <a:pt x="2146" y="25466"/>
                </a:lnTo>
                <a:lnTo>
                  <a:pt x="1287" y="23393"/>
                </a:lnTo>
                <a:lnTo>
                  <a:pt x="429" y="21320"/>
                </a:lnTo>
                <a:lnTo>
                  <a:pt x="0" y="19162"/>
                </a:lnTo>
                <a:lnTo>
                  <a:pt x="0" y="14675"/>
                </a:lnTo>
                <a:lnTo>
                  <a:pt x="429" y="12517"/>
                </a:lnTo>
                <a:lnTo>
                  <a:pt x="1287" y="10444"/>
                </a:lnTo>
                <a:lnTo>
                  <a:pt x="2146" y="8371"/>
                </a:lnTo>
                <a:lnTo>
                  <a:pt x="3369" y="6541"/>
                </a:lnTo>
                <a:lnTo>
                  <a:pt x="6541" y="3369"/>
                </a:lnTo>
                <a:lnTo>
                  <a:pt x="8371" y="2146"/>
                </a:lnTo>
                <a:lnTo>
                  <a:pt x="10444" y="1287"/>
                </a:lnTo>
                <a:lnTo>
                  <a:pt x="12517" y="429"/>
                </a:lnTo>
                <a:lnTo>
                  <a:pt x="14675" y="0"/>
                </a:lnTo>
                <a:lnTo>
                  <a:pt x="19162" y="0"/>
                </a:lnTo>
                <a:lnTo>
                  <a:pt x="21321" y="429"/>
                </a:lnTo>
                <a:lnTo>
                  <a:pt x="23393" y="1287"/>
                </a:lnTo>
                <a:lnTo>
                  <a:pt x="25466" y="2146"/>
                </a:lnTo>
                <a:lnTo>
                  <a:pt x="27296" y="3369"/>
                </a:lnTo>
                <a:lnTo>
                  <a:pt x="30469" y="6541"/>
                </a:lnTo>
                <a:lnTo>
                  <a:pt x="31691" y="8371"/>
                </a:lnTo>
                <a:lnTo>
                  <a:pt x="32550" y="10444"/>
                </a:lnTo>
                <a:lnTo>
                  <a:pt x="33409" y="12517"/>
                </a:lnTo>
                <a:lnTo>
                  <a:pt x="33838" y="14675"/>
                </a:lnTo>
                <a:lnTo>
                  <a:pt x="33838" y="16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4489" y="3877146"/>
            <a:ext cx="33838" cy="33838"/>
          </a:xfrm>
          <a:custGeom>
            <a:avLst/>
            <a:gdLst/>
            <a:ahLst/>
            <a:cxnLst/>
            <a:rect l="l" t="t" r="r" b="b"/>
            <a:pathLst>
              <a:path w="33838" h="33838">
                <a:moveTo>
                  <a:pt x="33838" y="16919"/>
                </a:moveTo>
                <a:lnTo>
                  <a:pt x="33838" y="19162"/>
                </a:lnTo>
                <a:lnTo>
                  <a:pt x="33409" y="21320"/>
                </a:lnTo>
                <a:lnTo>
                  <a:pt x="32550" y="23393"/>
                </a:lnTo>
                <a:lnTo>
                  <a:pt x="31691" y="25466"/>
                </a:lnTo>
                <a:lnTo>
                  <a:pt x="30469" y="27296"/>
                </a:lnTo>
                <a:lnTo>
                  <a:pt x="27296" y="30469"/>
                </a:lnTo>
                <a:lnTo>
                  <a:pt x="25466" y="31691"/>
                </a:lnTo>
                <a:lnTo>
                  <a:pt x="23393" y="32550"/>
                </a:lnTo>
                <a:lnTo>
                  <a:pt x="21321" y="33408"/>
                </a:lnTo>
                <a:lnTo>
                  <a:pt x="19162" y="33838"/>
                </a:lnTo>
                <a:lnTo>
                  <a:pt x="14675" y="33838"/>
                </a:lnTo>
                <a:lnTo>
                  <a:pt x="12517" y="33408"/>
                </a:lnTo>
                <a:lnTo>
                  <a:pt x="10444" y="32550"/>
                </a:lnTo>
                <a:lnTo>
                  <a:pt x="8371" y="31691"/>
                </a:lnTo>
                <a:lnTo>
                  <a:pt x="6541" y="30469"/>
                </a:lnTo>
                <a:lnTo>
                  <a:pt x="3369" y="27296"/>
                </a:lnTo>
                <a:lnTo>
                  <a:pt x="2146" y="25466"/>
                </a:lnTo>
                <a:lnTo>
                  <a:pt x="1287" y="23393"/>
                </a:lnTo>
                <a:lnTo>
                  <a:pt x="429" y="21320"/>
                </a:lnTo>
                <a:lnTo>
                  <a:pt x="0" y="19162"/>
                </a:lnTo>
                <a:lnTo>
                  <a:pt x="0" y="14675"/>
                </a:lnTo>
                <a:lnTo>
                  <a:pt x="429" y="12517"/>
                </a:lnTo>
                <a:lnTo>
                  <a:pt x="1287" y="10444"/>
                </a:lnTo>
                <a:lnTo>
                  <a:pt x="2146" y="8371"/>
                </a:lnTo>
                <a:lnTo>
                  <a:pt x="3369" y="6541"/>
                </a:lnTo>
                <a:lnTo>
                  <a:pt x="6541" y="3369"/>
                </a:lnTo>
                <a:lnTo>
                  <a:pt x="8371" y="2146"/>
                </a:lnTo>
                <a:lnTo>
                  <a:pt x="10444" y="1287"/>
                </a:lnTo>
                <a:lnTo>
                  <a:pt x="12517" y="429"/>
                </a:lnTo>
                <a:lnTo>
                  <a:pt x="14675" y="0"/>
                </a:lnTo>
                <a:lnTo>
                  <a:pt x="19162" y="0"/>
                </a:lnTo>
                <a:lnTo>
                  <a:pt x="21321" y="429"/>
                </a:lnTo>
                <a:lnTo>
                  <a:pt x="23393" y="1287"/>
                </a:lnTo>
                <a:lnTo>
                  <a:pt x="25466" y="2146"/>
                </a:lnTo>
                <a:lnTo>
                  <a:pt x="27296" y="3369"/>
                </a:lnTo>
                <a:lnTo>
                  <a:pt x="30469" y="6541"/>
                </a:lnTo>
                <a:lnTo>
                  <a:pt x="31691" y="8371"/>
                </a:lnTo>
                <a:lnTo>
                  <a:pt x="32550" y="10444"/>
                </a:lnTo>
                <a:lnTo>
                  <a:pt x="33409" y="12517"/>
                </a:lnTo>
                <a:lnTo>
                  <a:pt x="33838" y="14675"/>
                </a:lnTo>
                <a:lnTo>
                  <a:pt x="33838" y="16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4489" y="4012499"/>
            <a:ext cx="33838" cy="33838"/>
          </a:xfrm>
          <a:custGeom>
            <a:avLst/>
            <a:gdLst/>
            <a:ahLst/>
            <a:cxnLst/>
            <a:rect l="l" t="t" r="r" b="b"/>
            <a:pathLst>
              <a:path w="33838" h="33838">
                <a:moveTo>
                  <a:pt x="33838" y="16919"/>
                </a:moveTo>
                <a:lnTo>
                  <a:pt x="33838" y="19162"/>
                </a:lnTo>
                <a:lnTo>
                  <a:pt x="33409" y="21320"/>
                </a:lnTo>
                <a:lnTo>
                  <a:pt x="32550" y="23393"/>
                </a:lnTo>
                <a:lnTo>
                  <a:pt x="31691" y="25466"/>
                </a:lnTo>
                <a:lnTo>
                  <a:pt x="30469" y="27296"/>
                </a:lnTo>
                <a:lnTo>
                  <a:pt x="27296" y="30469"/>
                </a:lnTo>
                <a:lnTo>
                  <a:pt x="25466" y="31691"/>
                </a:lnTo>
                <a:lnTo>
                  <a:pt x="23393" y="32550"/>
                </a:lnTo>
                <a:lnTo>
                  <a:pt x="21321" y="33408"/>
                </a:lnTo>
                <a:lnTo>
                  <a:pt x="19162" y="33838"/>
                </a:lnTo>
                <a:lnTo>
                  <a:pt x="14675" y="33838"/>
                </a:lnTo>
                <a:lnTo>
                  <a:pt x="12517" y="33408"/>
                </a:lnTo>
                <a:lnTo>
                  <a:pt x="10444" y="32550"/>
                </a:lnTo>
                <a:lnTo>
                  <a:pt x="8371" y="31691"/>
                </a:lnTo>
                <a:lnTo>
                  <a:pt x="6541" y="30469"/>
                </a:lnTo>
                <a:lnTo>
                  <a:pt x="3369" y="27296"/>
                </a:lnTo>
                <a:lnTo>
                  <a:pt x="2146" y="25466"/>
                </a:lnTo>
                <a:lnTo>
                  <a:pt x="1287" y="23393"/>
                </a:lnTo>
                <a:lnTo>
                  <a:pt x="429" y="21320"/>
                </a:lnTo>
                <a:lnTo>
                  <a:pt x="0" y="19162"/>
                </a:lnTo>
                <a:lnTo>
                  <a:pt x="0" y="14675"/>
                </a:lnTo>
                <a:lnTo>
                  <a:pt x="429" y="12517"/>
                </a:lnTo>
                <a:lnTo>
                  <a:pt x="1287" y="10444"/>
                </a:lnTo>
                <a:lnTo>
                  <a:pt x="2146" y="8371"/>
                </a:lnTo>
                <a:lnTo>
                  <a:pt x="3369" y="6541"/>
                </a:lnTo>
                <a:lnTo>
                  <a:pt x="6541" y="3369"/>
                </a:lnTo>
                <a:lnTo>
                  <a:pt x="8371" y="2146"/>
                </a:lnTo>
                <a:lnTo>
                  <a:pt x="10444" y="1287"/>
                </a:lnTo>
                <a:lnTo>
                  <a:pt x="12517" y="429"/>
                </a:lnTo>
                <a:lnTo>
                  <a:pt x="14675" y="0"/>
                </a:lnTo>
                <a:lnTo>
                  <a:pt x="19162" y="0"/>
                </a:lnTo>
                <a:lnTo>
                  <a:pt x="21321" y="429"/>
                </a:lnTo>
                <a:lnTo>
                  <a:pt x="23393" y="1287"/>
                </a:lnTo>
                <a:lnTo>
                  <a:pt x="25466" y="2146"/>
                </a:lnTo>
                <a:lnTo>
                  <a:pt x="27296" y="3369"/>
                </a:lnTo>
                <a:lnTo>
                  <a:pt x="30469" y="6541"/>
                </a:lnTo>
                <a:lnTo>
                  <a:pt x="31691" y="8371"/>
                </a:lnTo>
                <a:lnTo>
                  <a:pt x="32550" y="10444"/>
                </a:lnTo>
                <a:lnTo>
                  <a:pt x="33409" y="12517"/>
                </a:lnTo>
                <a:lnTo>
                  <a:pt x="33838" y="14675"/>
                </a:lnTo>
                <a:lnTo>
                  <a:pt x="33838" y="16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4489" y="4147853"/>
            <a:ext cx="33838" cy="33838"/>
          </a:xfrm>
          <a:custGeom>
            <a:avLst/>
            <a:gdLst/>
            <a:ahLst/>
            <a:cxnLst/>
            <a:rect l="l" t="t" r="r" b="b"/>
            <a:pathLst>
              <a:path w="33838" h="33838">
                <a:moveTo>
                  <a:pt x="33838" y="16919"/>
                </a:moveTo>
                <a:lnTo>
                  <a:pt x="33838" y="19162"/>
                </a:lnTo>
                <a:lnTo>
                  <a:pt x="33409" y="21320"/>
                </a:lnTo>
                <a:lnTo>
                  <a:pt x="32550" y="23393"/>
                </a:lnTo>
                <a:lnTo>
                  <a:pt x="31691" y="25466"/>
                </a:lnTo>
                <a:lnTo>
                  <a:pt x="30469" y="27296"/>
                </a:lnTo>
                <a:lnTo>
                  <a:pt x="27296" y="30469"/>
                </a:lnTo>
                <a:lnTo>
                  <a:pt x="25466" y="31691"/>
                </a:lnTo>
                <a:lnTo>
                  <a:pt x="23393" y="32550"/>
                </a:lnTo>
                <a:lnTo>
                  <a:pt x="21321" y="33408"/>
                </a:lnTo>
                <a:lnTo>
                  <a:pt x="19162" y="33838"/>
                </a:lnTo>
                <a:lnTo>
                  <a:pt x="14675" y="33838"/>
                </a:lnTo>
                <a:lnTo>
                  <a:pt x="12517" y="33408"/>
                </a:lnTo>
                <a:lnTo>
                  <a:pt x="10444" y="32550"/>
                </a:lnTo>
                <a:lnTo>
                  <a:pt x="8371" y="31691"/>
                </a:lnTo>
                <a:lnTo>
                  <a:pt x="6541" y="30469"/>
                </a:lnTo>
                <a:lnTo>
                  <a:pt x="3369" y="27296"/>
                </a:lnTo>
                <a:lnTo>
                  <a:pt x="2146" y="25466"/>
                </a:lnTo>
                <a:lnTo>
                  <a:pt x="1287" y="23393"/>
                </a:lnTo>
                <a:lnTo>
                  <a:pt x="429" y="21320"/>
                </a:lnTo>
                <a:lnTo>
                  <a:pt x="0" y="19162"/>
                </a:lnTo>
                <a:lnTo>
                  <a:pt x="0" y="14675"/>
                </a:lnTo>
                <a:lnTo>
                  <a:pt x="429" y="12517"/>
                </a:lnTo>
                <a:lnTo>
                  <a:pt x="1287" y="10444"/>
                </a:lnTo>
                <a:lnTo>
                  <a:pt x="2146" y="8371"/>
                </a:lnTo>
                <a:lnTo>
                  <a:pt x="3369" y="6541"/>
                </a:lnTo>
                <a:lnTo>
                  <a:pt x="6541" y="3369"/>
                </a:lnTo>
                <a:lnTo>
                  <a:pt x="8371" y="2146"/>
                </a:lnTo>
                <a:lnTo>
                  <a:pt x="10444" y="1287"/>
                </a:lnTo>
                <a:lnTo>
                  <a:pt x="12517" y="429"/>
                </a:lnTo>
                <a:lnTo>
                  <a:pt x="14675" y="0"/>
                </a:lnTo>
                <a:lnTo>
                  <a:pt x="19162" y="0"/>
                </a:lnTo>
                <a:lnTo>
                  <a:pt x="21321" y="429"/>
                </a:lnTo>
                <a:lnTo>
                  <a:pt x="23393" y="1287"/>
                </a:lnTo>
                <a:lnTo>
                  <a:pt x="25466" y="2146"/>
                </a:lnTo>
                <a:lnTo>
                  <a:pt x="27296" y="3369"/>
                </a:lnTo>
                <a:lnTo>
                  <a:pt x="30469" y="6541"/>
                </a:lnTo>
                <a:lnTo>
                  <a:pt x="31691" y="8371"/>
                </a:lnTo>
                <a:lnTo>
                  <a:pt x="32550" y="10444"/>
                </a:lnTo>
                <a:lnTo>
                  <a:pt x="33409" y="12517"/>
                </a:lnTo>
                <a:lnTo>
                  <a:pt x="33838" y="14675"/>
                </a:lnTo>
                <a:lnTo>
                  <a:pt x="33838" y="16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83044" y="2332647"/>
            <a:ext cx="47585" cy="95170"/>
          </a:xfrm>
          <a:custGeom>
            <a:avLst/>
            <a:gdLst/>
            <a:ahLst/>
            <a:cxnLst/>
            <a:rect l="l" t="t" r="r" b="b"/>
            <a:pathLst>
              <a:path w="47585" h="95170">
                <a:moveTo>
                  <a:pt x="47585" y="47585"/>
                </a:moveTo>
                <a:lnTo>
                  <a:pt x="23792" y="47585"/>
                </a:lnTo>
                <a:lnTo>
                  <a:pt x="0" y="47585"/>
                </a:lnTo>
                <a:lnTo>
                  <a:pt x="23792" y="95170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83044" y="3246344"/>
            <a:ext cx="47585" cy="95170"/>
          </a:xfrm>
          <a:custGeom>
            <a:avLst/>
            <a:gdLst/>
            <a:ahLst/>
            <a:cxnLst/>
            <a:rect l="l" t="t" r="r" b="b"/>
            <a:pathLst>
              <a:path w="47585" h="95170">
                <a:moveTo>
                  <a:pt x="47585" y="47585"/>
                </a:moveTo>
                <a:lnTo>
                  <a:pt x="23792" y="47585"/>
                </a:lnTo>
                <a:lnTo>
                  <a:pt x="0" y="47585"/>
                </a:lnTo>
                <a:lnTo>
                  <a:pt x="23792" y="95170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3044" y="4127372"/>
            <a:ext cx="47585" cy="95170"/>
          </a:xfrm>
          <a:custGeom>
            <a:avLst/>
            <a:gdLst/>
            <a:ahLst/>
            <a:cxnLst/>
            <a:rect l="l" t="t" r="r" b="b"/>
            <a:pathLst>
              <a:path w="47585" h="95170">
                <a:moveTo>
                  <a:pt x="47585" y="47585"/>
                </a:moveTo>
                <a:lnTo>
                  <a:pt x="23792" y="47585"/>
                </a:lnTo>
                <a:lnTo>
                  <a:pt x="0" y="47585"/>
                </a:lnTo>
                <a:lnTo>
                  <a:pt x="23792" y="95170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06779" y="5043392"/>
            <a:ext cx="47585" cy="95170"/>
          </a:xfrm>
          <a:custGeom>
            <a:avLst/>
            <a:gdLst/>
            <a:ahLst/>
            <a:cxnLst/>
            <a:rect l="l" t="t" r="r" b="b"/>
            <a:pathLst>
              <a:path w="47585" h="95170">
                <a:moveTo>
                  <a:pt x="47585" y="47585"/>
                </a:moveTo>
                <a:lnTo>
                  <a:pt x="23792" y="47585"/>
                </a:lnTo>
                <a:lnTo>
                  <a:pt x="0" y="47585"/>
                </a:lnTo>
                <a:lnTo>
                  <a:pt x="23792" y="95170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54368" y="5043093"/>
            <a:ext cx="47585" cy="95170"/>
          </a:xfrm>
          <a:custGeom>
            <a:avLst/>
            <a:gdLst/>
            <a:ahLst/>
            <a:cxnLst/>
            <a:rect l="l" t="t" r="r" b="b"/>
            <a:pathLst>
              <a:path w="47585" h="95170">
                <a:moveTo>
                  <a:pt x="47585" y="47584"/>
                </a:moveTo>
                <a:lnTo>
                  <a:pt x="23792" y="0"/>
                </a:lnTo>
                <a:lnTo>
                  <a:pt x="0" y="47585"/>
                </a:lnTo>
                <a:lnTo>
                  <a:pt x="23792" y="47585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1050" y="2853948"/>
            <a:ext cx="256859" cy="1808230"/>
          </a:xfrm>
          <a:custGeom>
            <a:avLst/>
            <a:gdLst/>
            <a:ahLst/>
            <a:cxnLst/>
            <a:rect l="l" t="t" r="r" b="b"/>
            <a:pathLst>
              <a:path w="256859" h="1808230">
                <a:moveTo>
                  <a:pt x="68382" y="989497"/>
                </a:moveTo>
                <a:lnTo>
                  <a:pt x="61199" y="979039"/>
                </a:lnTo>
                <a:lnTo>
                  <a:pt x="53545" y="969011"/>
                </a:lnTo>
                <a:lnTo>
                  <a:pt x="45433" y="959424"/>
                </a:lnTo>
                <a:lnTo>
                  <a:pt x="40866" y="954469"/>
                </a:lnTo>
                <a:lnTo>
                  <a:pt x="31816" y="945505"/>
                </a:lnTo>
                <a:lnTo>
                  <a:pt x="22248" y="937138"/>
                </a:lnTo>
                <a:lnTo>
                  <a:pt x="12163" y="929420"/>
                </a:lnTo>
                <a:lnTo>
                  <a:pt x="11805" y="929058"/>
                </a:lnTo>
                <a:lnTo>
                  <a:pt x="8585" y="926889"/>
                </a:lnTo>
                <a:lnTo>
                  <a:pt x="5723" y="923636"/>
                </a:lnTo>
                <a:lnTo>
                  <a:pt x="3935" y="920021"/>
                </a:lnTo>
                <a:lnTo>
                  <a:pt x="1431" y="914960"/>
                </a:lnTo>
                <a:lnTo>
                  <a:pt x="357" y="909537"/>
                </a:lnTo>
                <a:lnTo>
                  <a:pt x="357" y="904115"/>
                </a:lnTo>
                <a:lnTo>
                  <a:pt x="0" y="898692"/>
                </a:lnTo>
                <a:lnTo>
                  <a:pt x="1431" y="893269"/>
                </a:lnTo>
                <a:lnTo>
                  <a:pt x="3935" y="888209"/>
                </a:lnTo>
                <a:lnTo>
                  <a:pt x="5723" y="884593"/>
                </a:lnTo>
                <a:lnTo>
                  <a:pt x="8585" y="881701"/>
                </a:lnTo>
                <a:lnTo>
                  <a:pt x="11805" y="879171"/>
                </a:lnTo>
                <a:lnTo>
                  <a:pt x="12163" y="878809"/>
                </a:lnTo>
                <a:lnTo>
                  <a:pt x="27212" y="866754"/>
                </a:lnTo>
                <a:lnTo>
                  <a:pt x="45433" y="848805"/>
                </a:lnTo>
                <a:lnTo>
                  <a:pt x="59646" y="831240"/>
                </a:lnTo>
                <a:lnTo>
                  <a:pt x="73731" y="809991"/>
                </a:lnTo>
                <a:lnTo>
                  <a:pt x="85858" y="787350"/>
                </a:lnTo>
                <a:lnTo>
                  <a:pt x="95261" y="766189"/>
                </a:lnTo>
                <a:lnTo>
                  <a:pt x="103661" y="742219"/>
                </a:lnTo>
                <a:lnTo>
                  <a:pt x="110250" y="717577"/>
                </a:lnTo>
                <a:lnTo>
                  <a:pt x="115205" y="692432"/>
                </a:lnTo>
                <a:lnTo>
                  <a:pt x="118701" y="666952"/>
                </a:lnTo>
                <a:lnTo>
                  <a:pt x="120917" y="641303"/>
                </a:lnTo>
                <a:lnTo>
                  <a:pt x="122060" y="616582"/>
                </a:lnTo>
                <a:lnTo>
                  <a:pt x="122453" y="591112"/>
                </a:lnTo>
                <a:lnTo>
                  <a:pt x="122404" y="578381"/>
                </a:lnTo>
                <a:lnTo>
                  <a:pt x="121924" y="552956"/>
                </a:lnTo>
                <a:lnTo>
                  <a:pt x="121075" y="527611"/>
                </a:lnTo>
                <a:lnTo>
                  <a:pt x="120029" y="502387"/>
                </a:lnTo>
                <a:lnTo>
                  <a:pt x="119486" y="489834"/>
                </a:lnTo>
                <a:lnTo>
                  <a:pt x="119346" y="486549"/>
                </a:lnTo>
                <a:lnTo>
                  <a:pt x="118325" y="460161"/>
                </a:lnTo>
                <a:lnTo>
                  <a:pt x="117494" y="434170"/>
                </a:lnTo>
                <a:lnTo>
                  <a:pt x="116841" y="408627"/>
                </a:lnTo>
                <a:lnTo>
                  <a:pt x="116354" y="383578"/>
                </a:lnTo>
                <a:lnTo>
                  <a:pt x="116021" y="359074"/>
                </a:lnTo>
                <a:lnTo>
                  <a:pt x="115847" y="337287"/>
                </a:lnTo>
                <a:lnTo>
                  <a:pt x="115844" y="310320"/>
                </a:lnTo>
                <a:lnTo>
                  <a:pt x="115928" y="297182"/>
                </a:lnTo>
                <a:lnTo>
                  <a:pt x="116245" y="271640"/>
                </a:lnTo>
                <a:lnTo>
                  <a:pt x="116728" y="247144"/>
                </a:lnTo>
                <a:lnTo>
                  <a:pt x="117339" y="223769"/>
                </a:lnTo>
                <a:lnTo>
                  <a:pt x="118451" y="197028"/>
                </a:lnTo>
                <a:lnTo>
                  <a:pt x="120378" y="170678"/>
                </a:lnTo>
                <a:lnTo>
                  <a:pt x="123193" y="146120"/>
                </a:lnTo>
                <a:lnTo>
                  <a:pt x="126998" y="123633"/>
                </a:lnTo>
                <a:lnTo>
                  <a:pt x="131852" y="102477"/>
                </a:lnTo>
                <a:lnTo>
                  <a:pt x="139271" y="77217"/>
                </a:lnTo>
                <a:lnTo>
                  <a:pt x="146674" y="57478"/>
                </a:lnTo>
                <a:lnTo>
                  <a:pt x="150252" y="49887"/>
                </a:lnTo>
                <a:lnTo>
                  <a:pt x="152756" y="44103"/>
                </a:lnTo>
                <a:lnTo>
                  <a:pt x="154902" y="40126"/>
                </a:lnTo>
                <a:lnTo>
                  <a:pt x="157049" y="36511"/>
                </a:lnTo>
                <a:lnTo>
                  <a:pt x="158122" y="34342"/>
                </a:lnTo>
                <a:lnTo>
                  <a:pt x="159553" y="31812"/>
                </a:lnTo>
                <a:lnTo>
                  <a:pt x="161342" y="29281"/>
                </a:lnTo>
                <a:lnTo>
                  <a:pt x="162773" y="27112"/>
                </a:lnTo>
                <a:lnTo>
                  <a:pt x="164204" y="24943"/>
                </a:lnTo>
                <a:lnTo>
                  <a:pt x="166350" y="22774"/>
                </a:lnTo>
                <a:lnTo>
                  <a:pt x="168139" y="20605"/>
                </a:lnTo>
                <a:lnTo>
                  <a:pt x="172074" y="16267"/>
                </a:lnTo>
                <a:lnTo>
                  <a:pt x="176009" y="12291"/>
                </a:lnTo>
                <a:lnTo>
                  <a:pt x="180302" y="9399"/>
                </a:lnTo>
                <a:lnTo>
                  <a:pt x="184595" y="6145"/>
                </a:lnTo>
                <a:lnTo>
                  <a:pt x="188530" y="3976"/>
                </a:lnTo>
                <a:lnTo>
                  <a:pt x="192107" y="2169"/>
                </a:lnTo>
                <a:lnTo>
                  <a:pt x="196043" y="723"/>
                </a:lnTo>
                <a:lnTo>
                  <a:pt x="199262" y="0"/>
                </a:lnTo>
                <a:lnTo>
                  <a:pt x="210710" y="0"/>
                </a:lnTo>
                <a:lnTo>
                  <a:pt x="215718" y="1445"/>
                </a:lnTo>
                <a:lnTo>
                  <a:pt x="220369" y="1807"/>
                </a:lnTo>
                <a:lnTo>
                  <a:pt x="224662" y="2530"/>
                </a:lnTo>
                <a:lnTo>
                  <a:pt x="228955" y="3614"/>
                </a:lnTo>
                <a:lnTo>
                  <a:pt x="231101" y="3976"/>
                </a:lnTo>
                <a:lnTo>
                  <a:pt x="232890" y="4699"/>
                </a:lnTo>
                <a:lnTo>
                  <a:pt x="235036" y="5060"/>
                </a:lnTo>
                <a:lnTo>
                  <a:pt x="237183" y="5783"/>
                </a:lnTo>
                <a:lnTo>
                  <a:pt x="238972" y="6506"/>
                </a:lnTo>
                <a:lnTo>
                  <a:pt x="241118" y="7229"/>
                </a:lnTo>
                <a:lnTo>
                  <a:pt x="245053" y="8675"/>
                </a:lnTo>
                <a:lnTo>
                  <a:pt x="248988" y="10121"/>
                </a:lnTo>
                <a:lnTo>
                  <a:pt x="252566" y="11929"/>
                </a:lnTo>
                <a:lnTo>
                  <a:pt x="256501" y="13736"/>
                </a:lnTo>
                <a:lnTo>
                  <a:pt x="256859" y="16990"/>
                </a:lnTo>
                <a:lnTo>
                  <a:pt x="255070" y="20605"/>
                </a:lnTo>
                <a:lnTo>
                  <a:pt x="253281" y="24220"/>
                </a:lnTo>
                <a:lnTo>
                  <a:pt x="248989" y="27474"/>
                </a:lnTo>
                <a:lnTo>
                  <a:pt x="243265" y="31812"/>
                </a:lnTo>
                <a:lnTo>
                  <a:pt x="241834" y="32535"/>
                </a:lnTo>
                <a:lnTo>
                  <a:pt x="239329" y="34342"/>
                </a:lnTo>
                <a:lnTo>
                  <a:pt x="237899" y="35427"/>
                </a:lnTo>
                <a:lnTo>
                  <a:pt x="236468" y="36873"/>
                </a:lnTo>
                <a:lnTo>
                  <a:pt x="234679" y="38319"/>
                </a:lnTo>
                <a:lnTo>
                  <a:pt x="233963" y="39042"/>
                </a:lnTo>
                <a:lnTo>
                  <a:pt x="232890" y="40126"/>
                </a:lnTo>
                <a:lnTo>
                  <a:pt x="231817" y="40849"/>
                </a:lnTo>
                <a:lnTo>
                  <a:pt x="230744" y="41572"/>
                </a:lnTo>
                <a:lnTo>
                  <a:pt x="228597" y="43741"/>
                </a:lnTo>
                <a:lnTo>
                  <a:pt x="225644" y="46754"/>
                </a:lnTo>
                <a:lnTo>
                  <a:pt x="219058" y="54558"/>
                </a:lnTo>
                <a:lnTo>
                  <a:pt x="212112" y="64558"/>
                </a:lnTo>
                <a:lnTo>
                  <a:pt x="205068" y="76923"/>
                </a:lnTo>
                <a:lnTo>
                  <a:pt x="198189" y="91821"/>
                </a:lnTo>
                <a:lnTo>
                  <a:pt x="195327" y="97605"/>
                </a:lnTo>
                <a:lnTo>
                  <a:pt x="193539" y="104473"/>
                </a:lnTo>
                <a:lnTo>
                  <a:pt x="191034" y="111342"/>
                </a:lnTo>
                <a:lnTo>
                  <a:pt x="188888" y="118572"/>
                </a:lnTo>
                <a:lnTo>
                  <a:pt x="186741" y="125802"/>
                </a:lnTo>
                <a:lnTo>
                  <a:pt x="184953" y="133755"/>
                </a:lnTo>
                <a:lnTo>
                  <a:pt x="184432" y="135851"/>
                </a:lnTo>
                <a:lnTo>
                  <a:pt x="181856" y="147482"/>
                </a:lnTo>
                <a:lnTo>
                  <a:pt x="179614" y="159786"/>
                </a:lnTo>
                <a:lnTo>
                  <a:pt x="177674" y="172702"/>
                </a:lnTo>
                <a:lnTo>
                  <a:pt x="176009" y="186173"/>
                </a:lnTo>
                <a:lnTo>
                  <a:pt x="175560" y="190339"/>
                </a:lnTo>
                <a:lnTo>
                  <a:pt x="174449" y="202908"/>
                </a:lnTo>
                <a:lnTo>
                  <a:pt x="173505" y="215816"/>
                </a:lnTo>
                <a:lnTo>
                  <a:pt x="173233" y="222521"/>
                </a:lnTo>
                <a:lnTo>
                  <a:pt x="172540" y="235189"/>
                </a:lnTo>
                <a:lnTo>
                  <a:pt x="171716" y="247989"/>
                </a:lnTo>
                <a:lnTo>
                  <a:pt x="170870" y="265735"/>
                </a:lnTo>
                <a:lnTo>
                  <a:pt x="170304" y="278294"/>
                </a:lnTo>
                <a:lnTo>
                  <a:pt x="169770" y="291039"/>
                </a:lnTo>
                <a:lnTo>
                  <a:pt x="169283" y="303958"/>
                </a:lnTo>
                <a:lnTo>
                  <a:pt x="168854" y="317036"/>
                </a:lnTo>
                <a:lnTo>
                  <a:pt x="168531" y="328633"/>
                </a:lnTo>
                <a:lnTo>
                  <a:pt x="168238" y="340869"/>
                </a:lnTo>
                <a:lnTo>
                  <a:pt x="167989" y="353219"/>
                </a:lnTo>
                <a:lnTo>
                  <a:pt x="167786" y="365679"/>
                </a:lnTo>
                <a:lnTo>
                  <a:pt x="167628" y="378246"/>
                </a:lnTo>
                <a:lnTo>
                  <a:pt x="167515" y="390914"/>
                </a:lnTo>
                <a:lnTo>
                  <a:pt x="167446" y="403682"/>
                </a:lnTo>
                <a:lnTo>
                  <a:pt x="167445" y="429498"/>
                </a:lnTo>
                <a:lnTo>
                  <a:pt x="167512" y="442539"/>
                </a:lnTo>
                <a:lnTo>
                  <a:pt x="167624" y="455663"/>
                </a:lnTo>
                <a:lnTo>
                  <a:pt x="167781" y="468867"/>
                </a:lnTo>
                <a:lnTo>
                  <a:pt x="167990" y="481977"/>
                </a:lnTo>
                <a:lnTo>
                  <a:pt x="168224" y="494257"/>
                </a:lnTo>
                <a:lnTo>
                  <a:pt x="168476" y="506640"/>
                </a:lnTo>
                <a:lnTo>
                  <a:pt x="168722" y="519118"/>
                </a:lnTo>
                <a:lnTo>
                  <a:pt x="168942" y="531687"/>
                </a:lnTo>
                <a:lnTo>
                  <a:pt x="169112" y="544341"/>
                </a:lnTo>
                <a:lnTo>
                  <a:pt x="169210" y="557073"/>
                </a:lnTo>
                <a:lnTo>
                  <a:pt x="169215" y="569879"/>
                </a:lnTo>
                <a:lnTo>
                  <a:pt x="169105" y="582751"/>
                </a:lnTo>
                <a:lnTo>
                  <a:pt x="168856" y="595685"/>
                </a:lnTo>
                <a:lnTo>
                  <a:pt x="168449" y="608674"/>
                </a:lnTo>
                <a:lnTo>
                  <a:pt x="167859" y="621713"/>
                </a:lnTo>
                <a:lnTo>
                  <a:pt x="167065" y="634796"/>
                </a:lnTo>
                <a:lnTo>
                  <a:pt x="165147" y="657926"/>
                </a:lnTo>
                <a:lnTo>
                  <a:pt x="161958" y="683119"/>
                </a:lnTo>
                <a:lnTo>
                  <a:pt x="157566" y="708290"/>
                </a:lnTo>
                <a:lnTo>
                  <a:pt x="154902" y="720833"/>
                </a:lnTo>
                <a:lnTo>
                  <a:pt x="148609" y="744763"/>
                </a:lnTo>
                <a:lnTo>
                  <a:pt x="140721" y="768939"/>
                </a:lnTo>
                <a:lnTo>
                  <a:pt x="131278" y="792470"/>
                </a:lnTo>
                <a:lnTo>
                  <a:pt x="120878" y="813914"/>
                </a:lnTo>
                <a:lnTo>
                  <a:pt x="108099" y="836026"/>
                </a:lnTo>
                <a:lnTo>
                  <a:pt x="93683" y="856988"/>
                </a:lnTo>
                <a:lnTo>
                  <a:pt x="77630" y="876640"/>
                </a:lnTo>
                <a:lnTo>
                  <a:pt x="68326" y="886447"/>
                </a:lnTo>
                <a:lnTo>
                  <a:pt x="49368" y="903392"/>
                </a:lnTo>
                <a:lnTo>
                  <a:pt x="49368" y="905560"/>
                </a:lnTo>
                <a:lnTo>
                  <a:pt x="68906" y="922999"/>
                </a:lnTo>
                <a:lnTo>
                  <a:pt x="84932" y="940688"/>
                </a:lnTo>
                <a:lnTo>
                  <a:pt x="100416" y="960930"/>
                </a:lnTo>
                <a:lnTo>
                  <a:pt x="114080" y="982412"/>
                </a:lnTo>
                <a:lnTo>
                  <a:pt x="125925" y="1004973"/>
                </a:lnTo>
                <a:lnTo>
                  <a:pt x="135887" y="1027437"/>
                </a:lnTo>
                <a:lnTo>
                  <a:pt x="144585" y="1051366"/>
                </a:lnTo>
                <a:lnTo>
                  <a:pt x="151802" y="1075788"/>
                </a:lnTo>
                <a:lnTo>
                  <a:pt x="157167" y="1098677"/>
                </a:lnTo>
                <a:lnTo>
                  <a:pt x="161656" y="1123841"/>
                </a:lnTo>
                <a:lnTo>
                  <a:pt x="164938" y="1149037"/>
                </a:lnTo>
                <a:lnTo>
                  <a:pt x="167066" y="1174156"/>
                </a:lnTo>
                <a:lnTo>
                  <a:pt x="167912" y="1188250"/>
                </a:lnTo>
                <a:lnTo>
                  <a:pt x="168881" y="1214271"/>
                </a:lnTo>
                <a:lnTo>
                  <a:pt x="169219" y="1240067"/>
                </a:lnTo>
                <a:lnTo>
                  <a:pt x="169206" y="1252867"/>
                </a:lnTo>
                <a:lnTo>
                  <a:pt x="168927" y="1278241"/>
                </a:lnTo>
                <a:lnTo>
                  <a:pt x="168457" y="1303275"/>
                </a:lnTo>
                <a:lnTo>
                  <a:pt x="168206" y="1315649"/>
                </a:lnTo>
                <a:lnTo>
                  <a:pt x="167973" y="1327921"/>
                </a:lnTo>
                <a:lnTo>
                  <a:pt x="167781" y="1340085"/>
                </a:lnTo>
                <a:lnTo>
                  <a:pt x="167557" y="1352813"/>
                </a:lnTo>
                <a:lnTo>
                  <a:pt x="167393" y="1366008"/>
                </a:lnTo>
                <a:lnTo>
                  <a:pt x="167297" y="1379105"/>
                </a:lnTo>
                <a:lnTo>
                  <a:pt x="167292" y="1404987"/>
                </a:lnTo>
                <a:lnTo>
                  <a:pt x="167376" y="1417766"/>
                </a:lnTo>
                <a:lnTo>
                  <a:pt x="167513" y="1430431"/>
                </a:lnTo>
                <a:lnTo>
                  <a:pt x="167699" y="1442978"/>
                </a:lnTo>
                <a:lnTo>
                  <a:pt x="167930" y="1455404"/>
                </a:lnTo>
                <a:lnTo>
                  <a:pt x="168202" y="1467705"/>
                </a:lnTo>
                <a:lnTo>
                  <a:pt x="168511" y="1479876"/>
                </a:lnTo>
                <a:lnTo>
                  <a:pt x="168854" y="1491916"/>
                </a:lnTo>
                <a:lnTo>
                  <a:pt x="169492" y="1510718"/>
                </a:lnTo>
                <a:lnTo>
                  <a:pt x="170001" y="1523561"/>
                </a:lnTo>
                <a:lnTo>
                  <a:pt x="170551" y="1536226"/>
                </a:lnTo>
                <a:lnTo>
                  <a:pt x="171127" y="1548697"/>
                </a:lnTo>
                <a:lnTo>
                  <a:pt x="171716" y="1560963"/>
                </a:lnTo>
                <a:lnTo>
                  <a:pt x="171988" y="1567848"/>
                </a:lnTo>
                <a:lnTo>
                  <a:pt x="172681" y="1580594"/>
                </a:lnTo>
                <a:lnTo>
                  <a:pt x="173505" y="1593136"/>
                </a:lnTo>
                <a:lnTo>
                  <a:pt x="173820" y="1597573"/>
                </a:lnTo>
                <a:lnTo>
                  <a:pt x="174803" y="1610403"/>
                </a:lnTo>
                <a:lnTo>
                  <a:pt x="176009" y="1622779"/>
                </a:lnTo>
                <a:lnTo>
                  <a:pt x="178077" y="1638489"/>
                </a:lnTo>
                <a:lnTo>
                  <a:pt x="180149" y="1651245"/>
                </a:lnTo>
                <a:lnTo>
                  <a:pt x="182461" y="1663501"/>
                </a:lnTo>
                <a:lnTo>
                  <a:pt x="184953" y="1675197"/>
                </a:lnTo>
                <a:lnTo>
                  <a:pt x="186742" y="1683150"/>
                </a:lnTo>
                <a:lnTo>
                  <a:pt x="188888" y="1690380"/>
                </a:lnTo>
                <a:lnTo>
                  <a:pt x="191035" y="1697610"/>
                </a:lnTo>
                <a:lnTo>
                  <a:pt x="193539" y="1704479"/>
                </a:lnTo>
                <a:lnTo>
                  <a:pt x="195328" y="1711347"/>
                </a:lnTo>
                <a:lnTo>
                  <a:pt x="198189" y="1717131"/>
                </a:lnTo>
                <a:lnTo>
                  <a:pt x="201358" y="1724600"/>
                </a:lnTo>
                <a:lnTo>
                  <a:pt x="208282" y="1738263"/>
                </a:lnTo>
                <a:lnTo>
                  <a:pt x="215352" y="1749473"/>
                </a:lnTo>
                <a:lnTo>
                  <a:pt x="222236" y="1758399"/>
                </a:lnTo>
                <a:lnTo>
                  <a:pt x="228598" y="1765211"/>
                </a:lnTo>
                <a:lnTo>
                  <a:pt x="230744" y="1767380"/>
                </a:lnTo>
                <a:lnTo>
                  <a:pt x="231817" y="1768103"/>
                </a:lnTo>
                <a:lnTo>
                  <a:pt x="232890" y="1769187"/>
                </a:lnTo>
                <a:lnTo>
                  <a:pt x="233606" y="1769910"/>
                </a:lnTo>
                <a:lnTo>
                  <a:pt x="234679" y="1770633"/>
                </a:lnTo>
                <a:lnTo>
                  <a:pt x="236468" y="1772441"/>
                </a:lnTo>
                <a:lnTo>
                  <a:pt x="237899" y="1773525"/>
                </a:lnTo>
                <a:lnTo>
                  <a:pt x="239330" y="1774610"/>
                </a:lnTo>
                <a:lnTo>
                  <a:pt x="241834" y="1776417"/>
                </a:lnTo>
                <a:lnTo>
                  <a:pt x="243265" y="1777140"/>
                </a:lnTo>
                <a:lnTo>
                  <a:pt x="248989" y="1781479"/>
                </a:lnTo>
                <a:lnTo>
                  <a:pt x="253282" y="1784732"/>
                </a:lnTo>
                <a:lnTo>
                  <a:pt x="255070" y="1788347"/>
                </a:lnTo>
                <a:lnTo>
                  <a:pt x="256859" y="1791962"/>
                </a:lnTo>
                <a:lnTo>
                  <a:pt x="256501" y="1795216"/>
                </a:lnTo>
                <a:lnTo>
                  <a:pt x="252566" y="1797023"/>
                </a:lnTo>
                <a:lnTo>
                  <a:pt x="248989" y="1798831"/>
                </a:lnTo>
                <a:lnTo>
                  <a:pt x="245054" y="1800277"/>
                </a:lnTo>
                <a:lnTo>
                  <a:pt x="241118" y="1801722"/>
                </a:lnTo>
                <a:lnTo>
                  <a:pt x="239330" y="1802446"/>
                </a:lnTo>
                <a:lnTo>
                  <a:pt x="237183" y="1803168"/>
                </a:lnTo>
                <a:lnTo>
                  <a:pt x="235037" y="1803892"/>
                </a:lnTo>
                <a:lnTo>
                  <a:pt x="233248" y="1804253"/>
                </a:lnTo>
                <a:lnTo>
                  <a:pt x="231102" y="1804976"/>
                </a:lnTo>
                <a:lnTo>
                  <a:pt x="228955" y="1805337"/>
                </a:lnTo>
                <a:lnTo>
                  <a:pt x="224662" y="1806061"/>
                </a:lnTo>
                <a:lnTo>
                  <a:pt x="220369" y="1806783"/>
                </a:lnTo>
                <a:lnTo>
                  <a:pt x="215719" y="1807507"/>
                </a:lnTo>
                <a:lnTo>
                  <a:pt x="211068" y="1808230"/>
                </a:lnTo>
                <a:lnTo>
                  <a:pt x="199262" y="1808230"/>
                </a:lnTo>
                <a:lnTo>
                  <a:pt x="196043" y="1807507"/>
                </a:lnTo>
                <a:lnTo>
                  <a:pt x="192107" y="1806061"/>
                </a:lnTo>
                <a:lnTo>
                  <a:pt x="188530" y="1804253"/>
                </a:lnTo>
                <a:lnTo>
                  <a:pt x="184595" y="1801722"/>
                </a:lnTo>
                <a:lnTo>
                  <a:pt x="180302" y="1798831"/>
                </a:lnTo>
                <a:lnTo>
                  <a:pt x="175651" y="1795938"/>
                </a:lnTo>
                <a:lnTo>
                  <a:pt x="172074" y="1791962"/>
                </a:lnTo>
                <a:lnTo>
                  <a:pt x="168139" y="1787624"/>
                </a:lnTo>
                <a:lnTo>
                  <a:pt x="166350" y="1785455"/>
                </a:lnTo>
                <a:lnTo>
                  <a:pt x="164561" y="1783286"/>
                </a:lnTo>
                <a:lnTo>
                  <a:pt x="162773" y="1781117"/>
                </a:lnTo>
                <a:lnTo>
                  <a:pt x="160984" y="1778586"/>
                </a:lnTo>
                <a:lnTo>
                  <a:pt x="159553" y="1776417"/>
                </a:lnTo>
                <a:lnTo>
                  <a:pt x="158122" y="1773887"/>
                </a:lnTo>
                <a:lnTo>
                  <a:pt x="157049" y="1772079"/>
                </a:lnTo>
                <a:lnTo>
                  <a:pt x="154902" y="1768103"/>
                </a:lnTo>
                <a:lnTo>
                  <a:pt x="152756" y="1764126"/>
                </a:lnTo>
                <a:lnTo>
                  <a:pt x="150252" y="1758342"/>
                </a:lnTo>
                <a:lnTo>
                  <a:pt x="145104" y="1746964"/>
                </a:lnTo>
                <a:lnTo>
                  <a:pt x="141348" y="1737180"/>
                </a:lnTo>
                <a:lnTo>
                  <a:pt x="137512" y="1725971"/>
                </a:lnTo>
                <a:lnTo>
                  <a:pt x="133744" y="1713416"/>
                </a:lnTo>
                <a:lnTo>
                  <a:pt x="130190" y="1699597"/>
                </a:lnTo>
                <a:lnTo>
                  <a:pt x="126998" y="1684596"/>
                </a:lnTo>
                <a:lnTo>
                  <a:pt x="125116" y="1674414"/>
                </a:lnTo>
                <a:lnTo>
                  <a:pt x="123323" y="1662884"/>
                </a:lnTo>
                <a:lnTo>
                  <a:pt x="121779" y="1650878"/>
                </a:lnTo>
                <a:lnTo>
                  <a:pt x="120472" y="1638416"/>
                </a:lnTo>
                <a:lnTo>
                  <a:pt x="119387" y="1625522"/>
                </a:lnTo>
                <a:lnTo>
                  <a:pt x="118512" y="1612217"/>
                </a:lnTo>
                <a:lnTo>
                  <a:pt x="117833" y="1598522"/>
                </a:lnTo>
                <a:lnTo>
                  <a:pt x="117339" y="1584460"/>
                </a:lnTo>
                <a:lnTo>
                  <a:pt x="116810" y="1564441"/>
                </a:lnTo>
                <a:lnTo>
                  <a:pt x="116540" y="1552381"/>
                </a:lnTo>
                <a:lnTo>
                  <a:pt x="116306" y="1540075"/>
                </a:lnTo>
                <a:lnTo>
                  <a:pt x="116112" y="1527524"/>
                </a:lnTo>
                <a:lnTo>
                  <a:pt x="115963" y="1514731"/>
                </a:lnTo>
                <a:lnTo>
                  <a:pt x="115863" y="1501699"/>
                </a:lnTo>
                <a:lnTo>
                  <a:pt x="115818" y="1488430"/>
                </a:lnTo>
                <a:lnTo>
                  <a:pt x="115831" y="1474925"/>
                </a:lnTo>
                <a:lnTo>
                  <a:pt x="115908" y="1461188"/>
                </a:lnTo>
                <a:lnTo>
                  <a:pt x="115910" y="1458229"/>
                </a:lnTo>
                <a:lnTo>
                  <a:pt x="115960" y="1446159"/>
                </a:lnTo>
                <a:lnTo>
                  <a:pt x="116074" y="1433942"/>
                </a:lnTo>
                <a:lnTo>
                  <a:pt x="116249" y="1421585"/>
                </a:lnTo>
                <a:lnTo>
                  <a:pt x="116482" y="1409093"/>
                </a:lnTo>
                <a:lnTo>
                  <a:pt x="116770" y="1396473"/>
                </a:lnTo>
                <a:lnTo>
                  <a:pt x="117110" y="1383730"/>
                </a:lnTo>
                <a:lnTo>
                  <a:pt x="117499" y="1370871"/>
                </a:lnTo>
                <a:lnTo>
                  <a:pt x="117934" y="1357902"/>
                </a:lnTo>
                <a:lnTo>
                  <a:pt x="118413" y="1344829"/>
                </a:lnTo>
                <a:lnTo>
                  <a:pt x="118931" y="1331658"/>
                </a:lnTo>
                <a:lnTo>
                  <a:pt x="119486" y="1318395"/>
                </a:lnTo>
                <a:lnTo>
                  <a:pt x="119998" y="1306640"/>
                </a:lnTo>
                <a:lnTo>
                  <a:pt x="120535" y="1294117"/>
                </a:lnTo>
                <a:lnTo>
                  <a:pt x="121047" y="1281543"/>
                </a:lnTo>
                <a:lnTo>
                  <a:pt x="121510" y="1268923"/>
                </a:lnTo>
                <a:lnTo>
                  <a:pt x="121904" y="1256263"/>
                </a:lnTo>
                <a:lnTo>
                  <a:pt x="122206" y="1243567"/>
                </a:lnTo>
                <a:lnTo>
                  <a:pt x="122397" y="1230840"/>
                </a:lnTo>
                <a:lnTo>
                  <a:pt x="122454" y="1218088"/>
                </a:lnTo>
                <a:lnTo>
                  <a:pt x="122356" y="1205315"/>
                </a:lnTo>
                <a:lnTo>
                  <a:pt x="122081" y="1192527"/>
                </a:lnTo>
                <a:lnTo>
                  <a:pt x="121609" y="1179729"/>
                </a:lnTo>
                <a:lnTo>
                  <a:pt x="120917" y="1166926"/>
                </a:lnTo>
                <a:lnTo>
                  <a:pt x="120140" y="1156318"/>
                </a:lnTo>
                <a:lnTo>
                  <a:pt x="118920" y="1143499"/>
                </a:lnTo>
                <a:lnTo>
                  <a:pt x="117375" y="1130719"/>
                </a:lnTo>
                <a:lnTo>
                  <a:pt x="115487" y="1117997"/>
                </a:lnTo>
                <a:lnTo>
                  <a:pt x="113238" y="1105356"/>
                </a:lnTo>
                <a:lnTo>
                  <a:pt x="110610" y="1092817"/>
                </a:lnTo>
                <a:lnTo>
                  <a:pt x="107584" y="1080399"/>
                </a:lnTo>
                <a:lnTo>
                  <a:pt x="104143" y="1068125"/>
                </a:lnTo>
                <a:lnTo>
                  <a:pt x="100268" y="1056015"/>
                </a:lnTo>
                <a:lnTo>
                  <a:pt x="95941" y="1044090"/>
                </a:lnTo>
                <a:lnTo>
                  <a:pt x="91143" y="1032371"/>
                </a:lnTo>
                <a:lnTo>
                  <a:pt x="85858" y="1020879"/>
                </a:lnTo>
                <a:lnTo>
                  <a:pt x="81295" y="1011659"/>
                </a:lnTo>
                <a:lnTo>
                  <a:pt x="75085" y="1000374"/>
                </a:lnTo>
                <a:lnTo>
                  <a:pt x="68382" y="9894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4023" y="7577687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05288" y="784622"/>
            <a:ext cx="1980505" cy="279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0"/>
              </a:lnSpc>
              <a:spcBef>
                <a:spcPts val="105"/>
              </a:spcBef>
            </a:pPr>
            <a:r>
              <a:rPr sz="2000" spc="0" dirty="0">
                <a:latin typeface="Times New Roman"/>
                <a:cs typeface="Times New Roman"/>
              </a:rPr>
              <a:t>ARCHITECTURE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07529" y="3698471"/>
            <a:ext cx="1035256" cy="1269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00"/>
              </a:lnSpc>
              <a:spcBef>
                <a:spcPts val="45"/>
              </a:spcBef>
            </a:pPr>
            <a:r>
              <a:rPr sz="800" spc="0" dirty="0">
                <a:latin typeface="Times New Roman"/>
                <a:cs typeface="Times New Roman"/>
              </a:rPr>
              <a:t>Data</a:t>
            </a:r>
            <a:r>
              <a:rPr sz="800" spc="-4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Pre-Processing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0429" y="6854468"/>
            <a:ext cx="3057197" cy="279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0"/>
              </a:lnSpc>
              <a:spcBef>
                <a:spcPts val="105"/>
              </a:spcBef>
            </a:pPr>
            <a:r>
              <a:rPr sz="2000" spc="0" dirty="0">
                <a:latin typeface="Times New Roman"/>
                <a:cs typeface="Times New Roman"/>
              </a:rPr>
              <a:t>DATASET</a:t>
            </a:r>
            <a:r>
              <a:rPr sz="2000" spc="58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INFORMATION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4414" y="7521609"/>
            <a:ext cx="5723239" cy="5964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This</a:t>
            </a:r>
            <a:r>
              <a:rPr sz="1200" spc="20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10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Sales</a:t>
            </a:r>
            <a:r>
              <a:rPr sz="1200" spc="-9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related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dataset</a:t>
            </a:r>
            <a:r>
              <a:rPr sz="1200" spc="2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that</a:t>
            </a:r>
            <a:r>
              <a:rPr sz="1200" spc="14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contains</a:t>
            </a:r>
            <a:r>
              <a:rPr sz="1200" spc="5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Information</a:t>
            </a:r>
            <a:r>
              <a:rPr sz="1200" spc="-1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like</a:t>
            </a:r>
            <a:r>
              <a:rPr sz="1200" spc="1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Phase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flight,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14583"/>
              </a:lnSpc>
              <a:spcBef>
                <a:spcPts val="248"/>
              </a:spcBef>
            </a:pPr>
            <a:r>
              <a:rPr sz="1200" spc="0" dirty="0">
                <a:latin typeface="Times New Roman"/>
                <a:cs typeface="Times New Roman"/>
              </a:rPr>
              <a:t>Precipitation,</a:t>
            </a:r>
            <a:r>
              <a:rPr sz="1200" spc="13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Cost:</a:t>
            </a:r>
            <a:r>
              <a:rPr sz="1200" spc="-8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Total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,Pilot</a:t>
            </a:r>
            <a:r>
              <a:rPr sz="1200" spc="-8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warned</a:t>
            </a:r>
            <a:r>
              <a:rPr sz="1200" spc="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wildlife?,</a:t>
            </a:r>
            <a:r>
              <a:rPr sz="1200" spc="-13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14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people injured,</a:t>
            </a:r>
            <a:r>
              <a:rPr sz="1200" spc="-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Feet</a:t>
            </a:r>
            <a:r>
              <a:rPr sz="1200" spc="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above</a:t>
            </a:r>
            <a:r>
              <a:rPr sz="1200" spc="14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ground,</a:t>
            </a:r>
            <a:r>
              <a:rPr sz="1200" spc="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</a:t>
            </a:r>
            <a:r>
              <a:rPr sz="1200" spc="-1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Date</a:t>
            </a:r>
            <a:r>
              <a:rPr sz="1200" spc="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Impact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flight</a:t>
            </a:r>
            <a:r>
              <a:rPr sz="1200" spc="-1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8424" y="5304978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490377" marR="495138" algn="ctr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Insights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7839" y="5304978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269065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Power</a:t>
            </a:r>
            <a:r>
              <a:rPr sz="800" spc="-42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BI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Desktop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7253" y="5304978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37"/>
              </a:spcBef>
            </a:pPr>
            <a:endParaRPr sz="1000"/>
          </a:p>
          <a:p>
            <a:pPr marL="51447" marR="56308" algn="ctr">
              <a:lnSpc>
                <a:spcPct val="95825"/>
              </a:lnSpc>
            </a:pPr>
            <a:r>
              <a:rPr sz="800" spc="0" dirty="0">
                <a:latin typeface="Times New Roman"/>
                <a:cs typeface="Times New Roman"/>
              </a:rPr>
              <a:t>Exploratory</a:t>
            </a:r>
            <a:r>
              <a:rPr sz="800" spc="159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Data</a:t>
            </a:r>
            <a:r>
              <a:rPr sz="800" spc="89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Analysis</a:t>
            </a:r>
            <a:endParaRPr sz="800">
              <a:latin typeface="Times New Roman"/>
              <a:cs typeface="Times New Roman"/>
            </a:endParaRPr>
          </a:p>
          <a:p>
            <a:pPr marL="532939" marR="562517" algn="ctr">
              <a:lnSpc>
                <a:spcPct val="95825"/>
              </a:lnSpc>
              <a:spcBef>
                <a:spcPts val="145"/>
              </a:spcBef>
            </a:pPr>
            <a:r>
              <a:rPr sz="800" spc="0" dirty="0">
                <a:latin typeface="Times New Roman"/>
                <a:cs typeface="Times New Roman"/>
              </a:rPr>
              <a:t>(EDA)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6327" y="5304978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361195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Data</a:t>
            </a:r>
            <a:r>
              <a:rPr sz="800" spc="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Cleaning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28209" y="4355764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377189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Load</a:t>
            </a:r>
            <a:r>
              <a:rPr sz="800" spc="-3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Dataset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8209" y="3473169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262721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Handling</a:t>
            </a:r>
            <a:r>
              <a:rPr sz="800" spc="-3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Outliers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826" y="2930282"/>
            <a:ext cx="2008064" cy="16083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208364">
              <a:lnSpc>
                <a:spcPct val="95825"/>
              </a:lnSpc>
              <a:spcBef>
                <a:spcPts val="2000"/>
              </a:spcBef>
            </a:pPr>
            <a:r>
              <a:rPr sz="1500" dirty="0">
                <a:latin typeface="Times New Roman"/>
                <a:cs typeface="Times New Roman"/>
              </a:rPr>
              <a:t>DEPLOYMENT</a:t>
            </a:r>
            <a:endParaRPr sz="1500">
              <a:latin typeface="Times New Roman"/>
              <a:cs typeface="Times New Roman"/>
            </a:endParaRPr>
          </a:p>
          <a:p>
            <a:pPr marL="380860" marR="190749" indent="11367">
              <a:lnSpc>
                <a:spcPts val="919"/>
              </a:lnSpc>
              <a:spcBef>
                <a:spcPts val="508"/>
              </a:spcBef>
            </a:pPr>
            <a:r>
              <a:rPr sz="800" spc="0" dirty="0">
                <a:latin typeface="Times New Roman"/>
                <a:cs typeface="Times New Roman"/>
              </a:rPr>
              <a:t>Low-Level</a:t>
            </a:r>
            <a:r>
              <a:rPr sz="800" spc="-101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Design</a:t>
            </a:r>
            <a:r>
              <a:rPr sz="800" spc="1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Document </a:t>
            </a:r>
            <a:endParaRPr sz="800">
              <a:latin typeface="Times New Roman"/>
              <a:cs typeface="Times New Roman"/>
            </a:endParaRPr>
          </a:p>
          <a:p>
            <a:pPr marL="380860" marR="190749">
              <a:lnSpc>
                <a:spcPts val="919"/>
              </a:lnSpc>
              <a:spcBef>
                <a:spcPts val="146"/>
              </a:spcBef>
            </a:pPr>
            <a:r>
              <a:rPr sz="800" spc="0" dirty="0">
                <a:latin typeface="Times New Roman"/>
                <a:cs typeface="Times New Roman"/>
              </a:rPr>
              <a:t>High-Level</a:t>
            </a:r>
            <a:r>
              <a:rPr sz="800" spc="-10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Design</a:t>
            </a:r>
            <a:r>
              <a:rPr sz="800" spc="1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Document </a:t>
            </a:r>
            <a:endParaRPr sz="800">
              <a:latin typeface="Times New Roman"/>
              <a:cs typeface="Times New Roman"/>
            </a:endParaRPr>
          </a:p>
          <a:p>
            <a:pPr marL="380860" marR="190749">
              <a:lnSpc>
                <a:spcPts val="919"/>
              </a:lnSpc>
              <a:spcBef>
                <a:spcPts val="146"/>
              </a:spcBef>
            </a:pPr>
            <a:r>
              <a:rPr sz="800" spc="0" dirty="0">
                <a:latin typeface="Times New Roman"/>
                <a:cs typeface="Times New Roman"/>
              </a:rPr>
              <a:t>Architecture</a:t>
            </a:r>
            <a:r>
              <a:rPr sz="800" spc="-4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Document </a:t>
            </a:r>
            <a:endParaRPr sz="800">
              <a:latin typeface="Times New Roman"/>
              <a:cs typeface="Times New Roman"/>
            </a:endParaRPr>
          </a:p>
          <a:p>
            <a:pPr marL="380860" marR="190749">
              <a:lnSpc>
                <a:spcPts val="919"/>
              </a:lnSpc>
              <a:spcBef>
                <a:spcPts val="146"/>
              </a:spcBef>
            </a:pPr>
            <a:r>
              <a:rPr sz="800" spc="0" dirty="0">
                <a:latin typeface="Times New Roman"/>
                <a:cs typeface="Times New Roman"/>
              </a:rPr>
              <a:t>Wireframe</a:t>
            </a:r>
            <a:r>
              <a:rPr sz="800" spc="-3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Document </a:t>
            </a:r>
            <a:endParaRPr sz="800">
              <a:latin typeface="Times New Roman"/>
              <a:cs typeface="Times New Roman"/>
            </a:endParaRPr>
          </a:p>
          <a:p>
            <a:pPr marL="380860" marR="190749">
              <a:lnSpc>
                <a:spcPts val="919"/>
              </a:lnSpc>
              <a:spcBef>
                <a:spcPts val="146"/>
              </a:spcBef>
            </a:pPr>
            <a:r>
              <a:rPr sz="800" spc="0" dirty="0">
                <a:latin typeface="Times New Roman"/>
                <a:cs typeface="Times New Roman"/>
              </a:rPr>
              <a:t>Detailed</a:t>
            </a:r>
            <a:r>
              <a:rPr sz="800" spc="-103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Project</a:t>
            </a:r>
            <a:r>
              <a:rPr sz="800" spc="-2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Report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8209" y="2593474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59559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Missing</a:t>
            </a:r>
            <a:r>
              <a:rPr sz="800" spc="-54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Value</a:t>
            </a:r>
            <a:r>
              <a:rPr sz="800" spc="-9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Imputations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3183" y="1645775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208131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Raw</a:t>
            </a:r>
            <a:r>
              <a:rPr sz="800" spc="12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Data</a:t>
            </a:r>
            <a:r>
              <a:rPr sz="800" spc="-12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Collection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2577" y="1645775"/>
            <a:ext cx="1370381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14"/>
              </a:spcBef>
            </a:pPr>
            <a:endParaRPr sz="900"/>
          </a:p>
          <a:p>
            <a:pPr marL="78231" marR="79836" algn="ctr">
              <a:lnSpc>
                <a:spcPct val="95825"/>
              </a:lnSpc>
            </a:pPr>
            <a:r>
              <a:rPr sz="900" spc="0" dirty="0">
                <a:latin typeface="Times New Roman"/>
                <a:cs typeface="Times New Roman"/>
              </a:rPr>
              <a:t>Importing</a:t>
            </a:r>
            <a:r>
              <a:rPr sz="900" spc="147" dirty="0">
                <a:latin typeface="Times New Roman"/>
                <a:cs typeface="Times New Roman"/>
              </a:rPr>
              <a:t> </a:t>
            </a:r>
            <a:r>
              <a:rPr sz="900" spc="0" dirty="0">
                <a:latin typeface="Times New Roman"/>
                <a:cs typeface="Times New Roman"/>
              </a:rPr>
              <a:t>Libraries</a:t>
            </a:r>
            <a:r>
              <a:rPr sz="900" spc="65" dirty="0">
                <a:latin typeface="Times New Roman"/>
                <a:cs typeface="Times New Roman"/>
              </a:rPr>
              <a:t> </a:t>
            </a:r>
            <a:r>
              <a:rPr sz="900" spc="0" dirty="0">
                <a:latin typeface="Times New Roman"/>
                <a:cs typeface="Times New Roman"/>
              </a:rPr>
              <a:t>in</a:t>
            </a:r>
            <a:endParaRPr sz="900">
              <a:latin typeface="Times New Roman"/>
              <a:cs typeface="Times New Roman"/>
            </a:endParaRPr>
          </a:p>
          <a:p>
            <a:pPr marL="167922" marR="169362" algn="ctr">
              <a:lnSpc>
                <a:spcPct val="95825"/>
              </a:lnSpc>
              <a:spcBef>
                <a:spcPts val="150"/>
              </a:spcBef>
            </a:pPr>
            <a:r>
              <a:rPr sz="900" spc="0" dirty="0">
                <a:latin typeface="Times New Roman"/>
                <a:cs typeface="Times New Roman"/>
              </a:rPr>
              <a:t>Jupyter</a:t>
            </a:r>
            <a:r>
              <a:rPr sz="900" spc="137" dirty="0">
                <a:latin typeface="Times New Roman"/>
                <a:cs typeface="Times New Roman"/>
              </a:rPr>
              <a:t> </a:t>
            </a:r>
            <a:r>
              <a:rPr sz="900" spc="0" dirty="0">
                <a:latin typeface="Times New Roman"/>
                <a:cs typeface="Times New Roman"/>
              </a:rPr>
              <a:t>Notebook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7253" y="1645775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208130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Raw</a:t>
            </a:r>
            <a:r>
              <a:rPr sz="800" spc="12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Data</a:t>
            </a:r>
            <a:r>
              <a:rPr sz="800" spc="-12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Collection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26327" y="1645775"/>
            <a:ext cx="1408409" cy="523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377189">
              <a:lnSpc>
                <a:spcPct val="95825"/>
              </a:lnSpc>
              <a:spcBef>
                <a:spcPts val="1000"/>
              </a:spcBef>
            </a:pPr>
            <a:r>
              <a:rPr sz="800" spc="0" dirty="0">
                <a:latin typeface="Times New Roman"/>
                <a:cs typeface="Times New Roman"/>
              </a:rPr>
              <a:t>Load</a:t>
            </a:r>
            <a:r>
              <a:rPr sz="800" spc="-36" dirty="0">
                <a:latin typeface="Times New Roman"/>
                <a:cs typeface="Times New Roman"/>
              </a:rPr>
              <a:t> </a:t>
            </a:r>
            <a:r>
              <a:rPr sz="800" spc="0" dirty="0">
                <a:latin typeface="Times New Roman"/>
                <a:cs typeface="Times New Roman"/>
              </a:rPr>
              <a:t>Dataset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675107" y="677381"/>
            <a:ext cx="6119431" cy="3540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4663382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082130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5500878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018" y="5710252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1018" y="6129000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4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4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01408" y="4607379"/>
            <a:ext cx="5827684" cy="1852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200" dirty="0">
                <a:latin typeface="Times New Roman"/>
                <a:cs typeface="Times New Roman"/>
              </a:rPr>
              <a:t>Total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if</a:t>
            </a:r>
            <a:r>
              <a:rPr sz="1200" spc="4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around</a:t>
            </a:r>
            <a:r>
              <a:rPr sz="1200" spc="2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25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thousand</a:t>
            </a:r>
            <a:r>
              <a:rPr sz="1200" spc="-7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span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11</a:t>
            </a:r>
            <a:r>
              <a:rPr sz="1200" spc="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years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which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resulted</a:t>
            </a:r>
            <a:r>
              <a:rPr sz="1200" spc="-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repair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cost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136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million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dollar.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Out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24,747</a:t>
            </a:r>
            <a:r>
              <a:rPr sz="1200" b="1" spc="-9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flights</a:t>
            </a:r>
            <a:r>
              <a:rPr sz="1200" b="1" spc="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that</a:t>
            </a:r>
            <a:r>
              <a:rPr sz="1200" spc="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have</a:t>
            </a:r>
            <a:r>
              <a:rPr sz="1200" spc="-19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been</a:t>
            </a:r>
            <a:r>
              <a:rPr sz="1200" spc="-8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incident,</a:t>
            </a:r>
            <a:r>
              <a:rPr sz="1200" spc="-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22,363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71"/>
              </a:spcBef>
            </a:pP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no</a:t>
            </a:r>
            <a:r>
              <a:rPr sz="1200" b="1" spc="21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damage</a:t>
            </a:r>
            <a:r>
              <a:rPr sz="1200" b="1" spc="-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while</a:t>
            </a:r>
            <a:r>
              <a:rPr sz="1200" spc="-8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2384</a:t>
            </a:r>
            <a:r>
              <a:rPr sz="1200" b="1" spc="3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small</a:t>
            </a:r>
            <a:r>
              <a:rPr sz="1200" b="1" spc="-5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to</a:t>
            </a:r>
            <a:r>
              <a:rPr sz="1200" b="1" spc="22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large</a:t>
            </a:r>
            <a:r>
              <a:rPr sz="1200" b="1" spc="-10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scale</a:t>
            </a:r>
            <a:r>
              <a:rPr sz="1200" b="1" spc="13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damages</a:t>
            </a:r>
            <a:r>
              <a:rPr sz="1200" spc="0" dirty="0">
                <a:latin typeface="Times New Roman"/>
                <a:cs typeface="Times New Roman"/>
              </a:rPr>
              <a:t>.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79"/>
              </a:lnSpc>
              <a:spcBef>
                <a:spcPts val="271"/>
              </a:spcBef>
            </a:pP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continue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increase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yearly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from</a:t>
            </a:r>
            <a:r>
              <a:rPr sz="1200" spc="-2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2000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2011.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Airlines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namely,</a:t>
            </a:r>
            <a:r>
              <a:rPr sz="1200" spc="-1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Business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Southwest</a:t>
            </a:r>
            <a:r>
              <a:rPr sz="1200" b="1" spc="24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b="1" spc="-15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American</a:t>
            </a:r>
            <a:r>
              <a:rPr sz="1200" b="1" spc="-8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12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Delta</a:t>
            </a:r>
            <a:r>
              <a:rPr sz="1200" b="1" spc="6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 </a:t>
            </a:r>
            <a:endParaRPr sz="1200">
              <a:latin typeface="Times New Roman"/>
              <a:cs typeface="Times New Roman"/>
            </a:endParaRPr>
          </a:p>
          <a:p>
            <a:pPr marL="12700" marR="223855">
              <a:lnSpc>
                <a:spcPts val="1392"/>
              </a:lnSpc>
              <a:spcBef>
                <a:spcPts val="271"/>
              </a:spcBef>
            </a:pP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3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US</a:t>
            </a:r>
            <a:r>
              <a:rPr sz="1200" b="1" spc="8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Airlines</a:t>
            </a:r>
            <a:r>
              <a:rPr sz="1200" b="1" spc="-14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1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more</a:t>
            </a:r>
            <a:r>
              <a:rPr sz="1200" spc="2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than</a:t>
            </a:r>
            <a:r>
              <a:rPr sz="1200" spc="-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other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airlines.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81"/>
              </a:spcBef>
            </a:pPr>
            <a:r>
              <a:rPr sz="1200" b="1" spc="0" dirty="0">
                <a:latin typeface="Times New Roman"/>
                <a:cs typeface="Times New Roman"/>
              </a:rPr>
              <a:t>81</a:t>
            </a:r>
            <a:r>
              <a:rPr sz="1200" b="1" spc="14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percent</a:t>
            </a:r>
            <a:r>
              <a:rPr sz="1200" b="1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7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flying </a:t>
            </a:r>
            <a:r>
              <a:rPr sz="1200" spc="3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9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&lt;1000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while</a:t>
            </a:r>
            <a:r>
              <a:rPr sz="1200" spc="-5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19</a:t>
            </a:r>
            <a:r>
              <a:rPr sz="1200" b="1" spc="-3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percent</a:t>
            </a:r>
            <a:r>
              <a:rPr sz="1200" b="1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8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&gt;1000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41018" y="4105821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4733944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5362066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780814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6199562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4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4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018" y="6618310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4"/>
                </a:lnTo>
                <a:lnTo>
                  <a:pt x="14127" y="3621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1"/>
                </a:lnTo>
                <a:lnTo>
                  <a:pt x="46062" y="5684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365" y="366819"/>
            <a:ext cx="6043295" cy="3492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01408" y="4049819"/>
            <a:ext cx="5810161" cy="2899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286">
              <a:lnSpc>
                <a:spcPts val="1300"/>
              </a:lnSpc>
              <a:spcBef>
                <a:spcPts val="65"/>
              </a:spcBef>
            </a:pPr>
            <a:r>
              <a:rPr sz="1200" b="1" dirty="0">
                <a:latin typeface="Times New Roman"/>
                <a:cs typeface="Times New Roman"/>
              </a:rPr>
              <a:t>DALLAS/FORT</a:t>
            </a:r>
            <a:r>
              <a:rPr sz="1200" b="1" spc="-1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WORTH</a:t>
            </a:r>
            <a:r>
              <a:rPr sz="1200" b="1" spc="8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-1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AIRPORT</a:t>
            </a:r>
            <a:r>
              <a:rPr sz="1200" b="1" spc="8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has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highest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than</a:t>
            </a:r>
            <a:r>
              <a:rPr sz="1200" spc="-7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any </a:t>
            </a:r>
            <a:r>
              <a:rPr sz="1200" spc="4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other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airport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.it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802</a:t>
            </a:r>
            <a:r>
              <a:rPr sz="1200" b="1" spc="11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strikes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followed</a:t>
            </a:r>
            <a:r>
              <a:rPr sz="1200" spc="11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SACRAMENTO</a:t>
            </a:r>
            <a:r>
              <a:rPr sz="1200" b="1" spc="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65"/>
              </a:spcBef>
            </a:pP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676</a:t>
            </a:r>
            <a:r>
              <a:rPr sz="1200" b="1" spc="8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strikes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SALT</a:t>
            </a:r>
            <a:r>
              <a:rPr sz="1200" b="1" spc="14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LAKE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CITY</a:t>
            </a:r>
            <a:r>
              <a:rPr sz="1200" b="1" spc="-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(479)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-4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DENVER</a:t>
            </a:r>
            <a:r>
              <a:rPr sz="1200" b="1" spc="15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-4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AIRPORT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(476)</a:t>
            </a:r>
            <a:r>
              <a:rPr sz="1200" b="1" spc="-3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KANSAS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CITY</a:t>
            </a:r>
            <a:r>
              <a:rPr sz="1200" b="1" spc="-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8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(452)</a:t>
            </a:r>
            <a:endParaRPr sz="1200">
              <a:latin typeface="Times New Roman"/>
              <a:cs typeface="Times New Roman"/>
            </a:endParaRPr>
          </a:p>
          <a:p>
            <a:pPr marL="12700" marR="194106">
              <a:lnSpc>
                <a:spcPts val="1392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PHILADELPHIA</a:t>
            </a:r>
            <a:r>
              <a:rPr sz="1200" b="1" spc="18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INTL</a:t>
            </a:r>
            <a:r>
              <a:rPr sz="1200" b="1" spc="-4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(442)</a:t>
            </a:r>
            <a:r>
              <a:rPr sz="1200" b="1" spc="-15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are</a:t>
            </a:r>
            <a:r>
              <a:rPr sz="1200" spc="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among</a:t>
            </a:r>
            <a:r>
              <a:rPr sz="1200" spc="-5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10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top</a:t>
            </a:r>
            <a:r>
              <a:rPr sz="1200" spc="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airports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 </a:t>
            </a:r>
            <a:endParaRPr sz="1200">
              <a:latin typeface="Times New Roman"/>
              <a:cs typeface="Times New Roman"/>
            </a:endParaRPr>
          </a:p>
          <a:p>
            <a:pPr marL="12700" marR="194106">
              <a:lnSpc>
                <a:spcPts val="1379"/>
              </a:lnSpc>
              <a:spcBef>
                <a:spcPts val="271"/>
              </a:spcBef>
            </a:pPr>
            <a:r>
              <a:rPr sz="1200" spc="0" dirty="0">
                <a:latin typeface="Times New Roman"/>
                <a:cs typeface="Times New Roman"/>
              </a:rPr>
              <a:t>air</a:t>
            </a:r>
            <a:r>
              <a:rPr sz="1200" spc="21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strikes.</a:t>
            </a:r>
            <a:endParaRPr sz="1200">
              <a:latin typeface="Times New Roman"/>
              <a:cs typeface="Times New Roman"/>
            </a:endParaRPr>
          </a:p>
          <a:p>
            <a:pPr marL="12700" marR="247839">
              <a:lnSpc>
                <a:spcPts val="1379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Rain,</a:t>
            </a:r>
            <a:r>
              <a:rPr sz="1200" spc="25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Fog</a:t>
            </a:r>
            <a:r>
              <a:rPr sz="1200" spc="19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Snow</a:t>
            </a:r>
            <a:r>
              <a:rPr sz="1200" spc="-17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has</a:t>
            </a:r>
            <a:r>
              <a:rPr sz="1200" spc="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little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relation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respect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its </a:t>
            </a:r>
            <a:endParaRPr sz="1200">
              <a:latin typeface="Times New Roman"/>
              <a:cs typeface="Times New Roman"/>
            </a:endParaRPr>
          </a:p>
          <a:p>
            <a:pPr marL="12700" marR="247839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seen</a:t>
            </a:r>
            <a:r>
              <a:rPr sz="1200" spc="-6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1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occurred,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weather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17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fine.</a:t>
            </a:r>
            <a:endParaRPr sz="1200">
              <a:latin typeface="Times New Roman"/>
              <a:cs typeface="Times New Roman"/>
            </a:endParaRPr>
          </a:p>
          <a:p>
            <a:pPr marL="12700" marR="576296">
              <a:lnSpc>
                <a:spcPts val="1379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-7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high </a:t>
            </a:r>
            <a:r>
              <a:rPr sz="1200" spc="1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</a:t>
            </a:r>
            <a:r>
              <a:rPr sz="1200" spc="5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</a:t>
            </a:r>
            <a:r>
              <a:rPr sz="1200" spc="-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1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approaching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 </a:t>
            </a:r>
            <a:endParaRPr sz="1200">
              <a:latin typeface="Times New Roman"/>
              <a:cs typeface="Times New Roman"/>
            </a:endParaRPr>
          </a:p>
          <a:p>
            <a:pPr marL="12700" marR="576296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runway.</a:t>
            </a:r>
            <a:endParaRPr sz="1200">
              <a:latin typeface="Times New Roman"/>
              <a:cs typeface="Times New Roman"/>
            </a:endParaRPr>
          </a:p>
          <a:p>
            <a:pPr marL="12700" marR="357392">
              <a:lnSpc>
                <a:spcPts val="1379"/>
              </a:lnSpc>
              <a:spcBef>
                <a:spcPts val="279"/>
              </a:spcBef>
            </a:pPr>
            <a:r>
              <a:rPr sz="120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also</a:t>
            </a:r>
            <a:r>
              <a:rPr sz="1200" spc="-10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occurred</a:t>
            </a:r>
            <a:r>
              <a:rPr sz="1200" spc="1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3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taking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off,</a:t>
            </a:r>
            <a:r>
              <a:rPr sz="1200" spc="26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landing,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climbing</a:t>
            </a:r>
            <a:r>
              <a:rPr sz="1200" spc="-4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 </a:t>
            </a:r>
            <a:endParaRPr sz="1200">
              <a:latin typeface="Times New Roman"/>
              <a:cs typeface="Times New Roman"/>
            </a:endParaRPr>
          </a:p>
          <a:p>
            <a:pPr marL="12700" marR="357392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descent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almost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reported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when</a:t>
            </a:r>
            <a:r>
              <a:rPr sz="1200" spc="-14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planes</a:t>
            </a:r>
            <a:r>
              <a:rPr sz="1200" spc="-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0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either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parked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being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65"/>
              </a:spcBef>
            </a:pPr>
            <a:r>
              <a:rPr sz="1200" dirty="0">
                <a:latin typeface="Times New Roman"/>
                <a:cs typeface="Times New Roman"/>
              </a:rPr>
              <a:t>taxied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755365" y="755365"/>
            <a:ext cx="6043295" cy="3492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1018" y="4509223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4927972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5137346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346720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5556094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018" y="5765468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6"/>
                </a:lnTo>
                <a:lnTo>
                  <a:pt x="56377" y="35978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8"/>
                </a:lnTo>
                <a:lnTo>
                  <a:pt x="0" y="32336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365" y="6432954"/>
            <a:ext cx="6043295" cy="3492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01408" y="4453221"/>
            <a:ext cx="5740632" cy="14338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26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52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%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6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pilots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not</a:t>
            </a:r>
            <a:r>
              <a:rPr sz="1200" spc="-1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informed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or</a:t>
            </a:r>
            <a:r>
              <a:rPr sz="1200" spc="2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unaware</a:t>
            </a:r>
            <a:r>
              <a:rPr sz="1200" spc="-2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possible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00"/>
              </a:spcBef>
            </a:pPr>
            <a:r>
              <a:rPr sz="120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where</a:t>
            </a:r>
            <a:r>
              <a:rPr sz="1200" spc="-10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as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47</a:t>
            </a:r>
            <a:r>
              <a:rPr sz="1200" spc="10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percent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1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were</a:t>
            </a:r>
            <a:r>
              <a:rPr sz="1200" spc="-16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informed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prior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81</a:t>
            </a:r>
            <a:r>
              <a:rPr sz="1200" b="1" spc="14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%</a:t>
            </a:r>
            <a:r>
              <a:rPr sz="1200" b="1" spc="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results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no</a:t>
            </a:r>
            <a:r>
              <a:rPr sz="1200" b="1" spc="21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damage</a:t>
            </a:r>
            <a:r>
              <a:rPr sz="1200" b="1" spc="-2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to</a:t>
            </a:r>
            <a:r>
              <a:rPr sz="1200" b="1" spc="22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plane</a:t>
            </a:r>
            <a:r>
              <a:rPr sz="1200" b="1" spc="-111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or</a:t>
            </a:r>
            <a:r>
              <a:rPr sz="1200" b="1" spc="10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flight</a:t>
            </a:r>
            <a:r>
              <a:rPr sz="1200" b="1" spc="-16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schedule.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dirty="0">
                <a:latin typeface="Times New Roman"/>
                <a:cs typeface="Times New Roman"/>
              </a:rPr>
              <a:t>9.59%</a:t>
            </a:r>
            <a:r>
              <a:rPr sz="1200" b="1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resulted</a:t>
            </a:r>
            <a:r>
              <a:rPr sz="1200" spc="-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precautionary</a:t>
            </a:r>
            <a:r>
              <a:rPr sz="1200" b="1" spc="86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landing</a:t>
            </a:r>
            <a:r>
              <a:rPr sz="1200" b="1" spc="-52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of</a:t>
            </a:r>
            <a:r>
              <a:rPr sz="1200" b="1" spc="19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-6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flight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3.21</a:t>
            </a:r>
            <a:r>
              <a:rPr sz="1200" b="1" spc="20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%</a:t>
            </a:r>
            <a:r>
              <a:rPr sz="1200" b="1" spc="3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resulted</a:t>
            </a:r>
            <a:r>
              <a:rPr sz="1200" spc="-6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Take-off</a:t>
            </a:r>
            <a:r>
              <a:rPr sz="1200" b="1" spc="-1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being</a:t>
            </a:r>
            <a:r>
              <a:rPr sz="1200" b="1" spc="-5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aborted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b="1" spc="0" dirty="0">
                <a:latin typeface="Times New Roman"/>
                <a:cs typeface="Times New Roman"/>
              </a:rPr>
              <a:t>2.21%</a:t>
            </a:r>
            <a:r>
              <a:rPr sz="1200" b="1" spc="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caused</a:t>
            </a:r>
            <a:r>
              <a:rPr sz="1200" spc="159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engine</a:t>
            </a:r>
            <a:r>
              <a:rPr sz="1200" b="1" spc="-12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shut</a:t>
            </a:r>
            <a:r>
              <a:rPr sz="1200" b="1" spc="-108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down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200" dirty="0">
                <a:latin typeface="Times New Roman"/>
                <a:cs typeface="Times New Roman"/>
              </a:rPr>
              <a:t>Average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altitude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9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which</a:t>
            </a:r>
            <a:r>
              <a:rPr sz="1200" spc="-24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most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of</a:t>
            </a:r>
            <a:r>
              <a:rPr sz="1200" b="1" spc="19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the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strikes</a:t>
            </a:r>
            <a:r>
              <a:rPr sz="1200" b="1" spc="-5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occurred</a:t>
            </a:r>
            <a:r>
              <a:rPr sz="1200" b="1" spc="-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800</a:t>
            </a:r>
            <a:r>
              <a:rPr sz="1200" b="1" spc="265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ft.</a:t>
            </a:r>
            <a:r>
              <a:rPr sz="1200" b="1" spc="173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from</a:t>
            </a:r>
            <a:r>
              <a:rPr sz="1200" b="1" spc="277" dirty="0">
                <a:latin typeface="Times New Roman"/>
                <a:cs typeface="Times New Roman"/>
              </a:rPr>
              <a:t> </a:t>
            </a:r>
            <a:r>
              <a:rPr sz="1200" b="1" spc="0" dirty="0">
                <a:latin typeface="Times New Roman"/>
                <a:cs typeface="Times New Roman"/>
              </a:rPr>
              <a:t>ground</a:t>
            </a:r>
            <a:r>
              <a:rPr sz="1200" spc="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41018" y="825790"/>
            <a:ext cx="57102" cy="57102"/>
          </a:xfrm>
          <a:custGeom>
            <a:avLst/>
            <a:gdLst/>
            <a:ahLst/>
            <a:cxnLst/>
            <a:rect l="l" t="t" r="r" b="b"/>
            <a:pathLst>
              <a:path w="57102" h="57102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2"/>
                </a:lnTo>
                <a:lnTo>
                  <a:pt x="24764" y="57102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1244538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7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7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018" y="1453912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1018" y="1663287"/>
            <a:ext cx="57102" cy="57101"/>
          </a:xfrm>
          <a:custGeom>
            <a:avLst/>
            <a:gdLst/>
            <a:ahLst/>
            <a:cxnLst/>
            <a:rect l="l" t="t" r="r" b="b"/>
            <a:pathLst>
              <a:path w="57102" h="57101">
                <a:moveTo>
                  <a:pt x="57102" y="28551"/>
                </a:moveTo>
                <a:lnTo>
                  <a:pt x="57102" y="32337"/>
                </a:lnTo>
                <a:lnTo>
                  <a:pt x="56377" y="35979"/>
                </a:lnTo>
                <a:lnTo>
                  <a:pt x="54928" y="39476"/>
                </a:lnTo>
                <a:lnTo>
                  <a:pt x="53479" y="42974"/>
                </a:lnTo>
                <a:lnTo>
                  <a:pt x="51416" y="46062"/>
                </a:lnTo>
                <a:lnTo>
                  <a:pt x="48739" y="48739"/>
                </a:lnTo>
                <a:lnTo>
                  <a:pt x="46062" y="51416"/>
                </a:lnTo>
                <a:lnTo>
                  <a:pt x="42974" y="53479"/>
                </a:lnTo>
                <a:lnTo>
                  <a:pt x="39476" y="54928"/>
                </a:lnTo>
                <a:lnTo>
                  <a:pt x="35979" y="56377"/>
                </a:lnTo>
                <a:lnTo>
                  <a:pt x="32337" y="57101"/>
                </a:lnTo>
                <a:lnTo>
                  <a:pt x="24764" y="57101"/>
                </a:lnTo>
                <a:lnTo>
                  <a:pt x="21122" y="56377"/>
                </a:lnTo>
                <a:lnTo>
                  <a:pt x="17624" y="54928"/>
                </a:lnTo>
                <a:lnTo>
                  <a:pt x="14127" y="53479"/>
                </a:lnTo>
                <a:lnTo>
                  <a:pt x="11039" y="51416"/>
                </a:lnTo>
                <a:lnTo>
                  <a:pt x="8362" y="48739"/>
                </a:lnTo>
                <a:lnTo>
                  <a:pt x="5685" y="46062"/>
                </a:lnTo>
                <a:lnTo>
                  <a:pt x="3622" y="42974"/>
                </a:lnTo>
                <a:lnTo>
                  <a:pt x="2173" y="39476"/>
                </a:lnTo>
                <a:lnTo>
                  <a:pt x="724" y="35979"/>
                </a:lnTo>
                <a:lnTo>
                  <a:pt x="0" y="32337"/>
                </a:lnTo>
                <a:lnTo>
                  <a:pt x="0" y="24764"/>
                </a:lnTo>
                <a:lnTo>
                  <a:pt x="724" y="21122"/>
                </a:lnTo>
                <a:lnTo>
                  <a:pt x="2173" y="17624"/>
                </a:lnTo>
                <a:lnTo>
                  <a:pt x="3622" y="14126"/>
                </a:lnTo>
                <a:lnTo>
                  <a:pt x="5685" y="11039"/>
                </a:lnTo>
                <a:lnTo>
                  <a:pt x="8362" y="8362"/>
                </a:lnTo>
                <a:lnTo>
                  <a:pt x="11039" y="5685"/>
                </a:lnTo>
                <a:lnTo>
                  <a:pt x="14127" y="3622"/>
                </a:lnTo>
                <a:lnTo>
                  <a:pt x="17624" y="2173"/>
                </a:lnTo>
                <a:lnTo>
                  <a:pt x="21122" y="724"/>
                </a:lnTo>
                <a:lnTo>
                  <a:pt x="24764" y="0"/>
                </a:lnTo>
                <a:lnTo>
                  <a:pt x="32337" y="0"/>
                </a:lnTo>
                <a:lnTo>
                  <a:pt x="35979" y="724"/>
                </a:lnTo>
                <a:lnTo>
                  <a:pt x="39476" y="2173"/>
                </a:lnTo>
                <a:lnTo>
                  <a:pt x="42974" y="3622"/>
                </a:lnTo>
                <a:lnTo>
                  <a:pt x="46062" y="5685"/>
                </a:lnTo>
                <a:lnTo>
                  <a:pt x="48739" y="8362"/>
                </a:lnTo>
                <a:lnTo>
                  <a:pt x="51416" y="11039"/>
                </a:lnTo>
                <a:lnTo>
                  <a:pt x="53479" y="14126"/>
                </a:lnTo>
                <a:lnTo>
                  <a:pt x="54928" y="17624"/>
                </a:lnTo>
                <a:lnTo>
                  <a:pt x="56377" y="21122"/>
                </a:lnTo>
                <a:lnTo>
                  <a:pt x="57102" y="24764"/>
                </a:lnTo>
                <a:lnTo>
                  <a:pt x="57102" y="28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01408" y="769787"/>
            <a:ext cx="5766476" cy="1224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state</a:t>
            </a:r>
            <a:r>
              <a:rPr sz="1200" spc="-10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California</a:t>
            </a:r>
            <a:r>
              <a:rPr sz="1200" spc="-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is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3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all</a:t>
            </a:r>
            <a:r>
              <a:rPr sz="1200" spc="16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00"/>
              </a:spcBef>
            </a:pPr>
            <a:r>
              <a:rPr sz="1200" spc="0" dirty="0">
                <a:latin typeface="Times New Roman"/>
                <a:cs typeface="Times New Roman"/>
              </a:rPr>
              <a:t>USA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at</a:t>
            </a:r>
            <a:r>
              <a:rPr sz="1200" spc="-5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6998</a:t>
            </a:r>
            <a:r>
              <a:rPr sz="1200" spc="-16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,</a:t>
            </a:r>
            <a:r>
              <a:rPr sz="1200" spc="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followed</a:t>
            </a:r>
            <a:r>
              <a:rPr sz="1200" spc="11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Taxes</a:t>
            </a:r>
            <a:r>
              <a:rPr sz="1200" spc="-71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with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5983.</a:t>
            </a:r>
            <a:endParaRPr sz="1200">
              <a:latin typeface="Times New Roman"/>
              <a:cs typeface="Times New Roman"/>
            </a:endParaRPr>
          </a:p>
          <a:p>
            <a:pPr marL="12700" marR="741274">
              <a:lnSpc>
                <a:spcPts val="1379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States</a:t>
            </a:r>
            <a:r>
              <a:rPr sz="1200" spc="-7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like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Montana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received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comparatively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low</a:t>
            </a:r>
            <a:r>
              <a:rPr sz="1200" spc="21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number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strikes. </a:t>
            </a:r>
            <a:endParaRPr sz="1200">
              <a:latin typeface="Times New Roman"/>
              <a:cs typeface="Times New Roman"/>
            </a:endParaRPr>
          </a:p>
          <a:p>
            <a:pPr marL="12700" marR="741274">
              <a:lnSpc>
                <a:spcPts val="1379"/>
              </a:lnSpc>
              <a:spcBef>
                <a:spcPts val="269"/>
              </a:spcBef>
            </a:pP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12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involved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15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not</a:t>
            </a:r>
            <a:r>
              <a:rPr sz="1200" spc="2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</a:t>
            </a:r>
            <a:r>
              <a:rPr sz="1200" spc="12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large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aircraft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79"/>
              </a:spcBef>
            </a:pPr>
            <a:r>
              <a:rPr sz="1200" spc="0" dirty="0">
                <a:latin typeface="Times New Roman"/>
                <a:cs typeface="Times New Roman"/>
              </a:rPr>
              <a:t>Size</a:t>
            </a:r>
            <a:r>
              <a:rPr sz="1200" spc="-3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was</a:t>
            </a:r>
            <a:r>
              <a:rPr sz="1200" spc="-4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small</a:t>
            </a:r>
            <a:r>
              <a:rPr sz="1200" spc="-46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in</a:t>
            </a:r>
            <a:r>
              <a:rPr sz="1200" spc="119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most</a:t>
            </a:r>
            <a:r>
              <a:rPr sz="1200" spc="-57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cases</a:t>
            </a:r>
            <a:r>
              <a:rPr sz="1200" spc="-12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of</a:t>
            </a:r>
            <a:r>
              <a:rPr sz="1200" spc="192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bird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strikes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follwed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by</a:t>
            </a:r>
            <a:r>
              <a:rPr sz="1200" spc="-28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marL="12700" marR="22826">
              <a:lnSpc>
                <a:spcPct val="95825"/>
              </a:lnSpc>
              <a:spcBef>
                <a:spcPts val="265"/>
              </a:spcBef>
            </a:pPr>
            <a:r>
              <a:rPr sz="1200" spc="0" dirty="0">
                <a:latin typeface="Times New Roman"/>
                <a:cs typeface="Times New Roman"/>
              </a:rPr>
              <a:t>and</a:t>
            </a:r>
            <a:r>
              <a:rPr sz="1200" spc="-94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then</a:t>
            </a:r>
            <a:r>
              <a:rPr sz="1200" spc="-33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Times New Roman"/>
                <a:cs typeface="Times New Roman"/>
              </a:rPr>
              <a:t>large.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-1"/>
            <a:ext cx="7556499" cy="10687592"/>
          </a:xfrm>
          <a:custGeom>
            <a:avLst/>
            <a:gdLst/>
            <a:ahLst/>
            <a:cxnLst/>
            <a:rect l="l" t="t" r="r" b="b"/>
            <a:pathLst>
              <a:path w="7556499" h="10687592">
                <a:moveTo>
                  <a:pt x="7555992" y="1"/>
                </a:moveTo>
                <a:lnTo>
                  <a:pt x="0" y="1"/>
                </a:lnTo>
                <a:lnTo>
                  <a:pt x="0" y="10687592"/>
                </a:lnTo>
                <a:lnTo>
                  <a:pt x="7555992" y="10687592"/>
                </a:lnTo>
                <a:lnTo>
                  <a:pt x="7555992" y="1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11457" y="5047123"/>
            <a:ext cx="2547646" cy="735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705"/>
              </a:lnSpc>
              <a:spcBef>
                <a:spcPts val="285"/>
              </a:spcBef>
            </a:pPr>
            <a:r>
              <a:rPr sz="5600" spc="0" dirty="0">
                <a:latin typeface="Times New Roman"/>
                <a:cs typeface="Times New Roman"/>
              </a:rPr>
              <a:t>THANK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01256" y="5047123"/>
            <a:ext cx="1647378" cy="735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705"/>
              </a:lnSpc>
              <a:spcBef>
                <a:spcPts val="285"/>
              </a:spcBef>
            </a:pPr>
            <a:r>
              <a:rPr sz="5600" spc="0" dirty="0">
                <a:latin typeface="Times New Roman"/>
                <a:cs typeface="Times New Roman"/>
              </a:rPr>
              <a:t>YOU</a:t>
            </a:r>
            <a:endParaRPr sz="5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542</Words>
  <Application>Microsoft Office PowerPoint</Application>
  <PresentationFormat>Custom</PresentationFormat>
  <Paragraphs>85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SOURAV KUMAR PANIGRAHI</cp:lastModifiedBy>
  <cp:revision>2</cp:revision>
  <dcterms:modified xsi:type="dcterms:W3CDTF">2024-02-28T18:21:05Z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2024-02-19T06:47:41Z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268ee3b0-57d7-41cd-afa0-af2eb683b98a</vt:lpwstr>
  </property>
  <property fmtid="{D5CDD505-2E9C-101B-9397-08002B2CF9AE}" pid="7" name="MSIP_Label_defa4170-0d19-0005-0004-bc88714345d2_ActionId">
    <vt:lpwstr>8d4352b5-8fc9-4d82-adcf-0a0d53920b65</vt:lpwstr>
  </property>
  <property fmtid="{D5CDD505-2E9C-101B-9397-08002B2CF9AE}" pid="8" name="MSIP_Label_defa4170-0d19-0005-0004-bc88714345d2_ContentBits">
    <vt:lpwstr>0</vt:lpwstr>
  </property>
</Properties>
</file>